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4A3"/>
    <a:srgbClr val="1F3FA7"/>
    <a:srgbClr val="3C3F41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94641"/>
  </p:normalViewPr>
  <p:slideViewPr>
    <p:cSldViewPr snapToGrid="0" snapToObjects="1">
      <p:cViewPr>
        <p:scale>
          <a:sx n="150" d="100"/>
          <a:sy n="150" d="100"/>
        </p:scale>
        <p:origin x="-564" y="-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A6CC-82BA-524F-91B8-00F212FF7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2AA38-A4F9-7F46-9007-FCD5CB0B1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5C09-3B7D-9945-9886-D9B69A40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F061-29F6-F943-BEA7-C1D7C3456641}" type="datetimeFigureOut">
              <a:rPr lang="en-RU" smtClean="0"/>
              <a:t>11/05/2021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7D633-6A7E-7340-B5F0-219F7DEE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48DC-CCEE-A545-B866-02F12E53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9415-85D3-3B41-9D9F-51648303AFB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8634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0C4C-2F33-DD41-959B-C85DB416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EDCD7-6A3D-E548-96F0-A7A1813B4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B3E26-9200-9E45-9B92-95BFB592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F061-29F6-F943-BEA7-C1D7C3456641}" type="datetimeFigureOut">
              <a:rPr lang="en-RU" smtClean="0"/>
              <a:t>11/05/2021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D766-AFE2-374D-96E9-22EDDDA5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5EDF-C4F6-5A49-8FAE-2E39A8DF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9415-85D3-3B41-9D9F-51648303AFB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9985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2C465-830D-7445-9E0D-D6612E470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2750C-0EB2-994D-8C11-7F73896DA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3811E-EF87-DD41-B184-1B77B254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F061-29F6-F943-BEA7-C1D7C3456641}" type="datetimeFigureOut">
              <a:rPr lang="en-RU" smtClean="0"/>
              <a:t>11/05/2021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C9B0-D4C1-E64C-8F8E-44C88268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224D4-A39C-534F-B675-10DBD4AB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9415-85D3-3B41-9D9F-51648303AFB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4600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03CF-248E-B940-8073-5DA253CB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5F91-86F8-D14B-95B2-9045DE03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3FA2F-6E68-5C4B-BED8-3226A7C0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F061-29F6-F943-BEA7-C1D7C3456641}" type="datetimeFigureOut">
              <a:rPr lang="en-RU" smtClean="0"/>
              <a:t>11/05/2021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BDC6C-1B2C-1D4A-BE9E-A04CF914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6934F-246A-154D-BAD7-C68B27FB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9415-85D3-3B41-9D9F-51648303AFB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4099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2D27-687C-A545-A2A8-CBFCC03F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BDD14-0DA3-BF43-A733-2E5F11008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51335-69BF-7844-9F9E-B8B836FB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F061-29F6-F943-BEA7-C1D7C3456641}" type="datetimeFigureOut">
              <a:rPr lang="en-RU" smtClean="0"/>
              <a:t>11/05/2021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E97A3-39F2-AF45-8E07-7297B9E9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0E01E-EBD1-E647-93C5-7E70999F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9415-85D3-3B41-9D9F-51648303AFB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7027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CCA2-6598-7D46-92C6-941CEF27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2CA2-002D-7E44-BC55-7365F3C15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600F8-9EA6-C94B-931A-0D6E2DCC4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5F35E-EB33-784D-BA12-D9E10CE4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F061-29F6-F943-BEA7-C1D7C3456641}" type="datetimeFigureOut">
              <a:rPr lang="en-RU" smtClean="0"/>
              <a:t>11/05/2021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C7082-9509-4649-911F-0B714EA7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B6235-E5FA-3847-BE41-D558725F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9415-85D3-3B41-9D9F-51648303AFB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6088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157E-09C2-B646-9DA1-6BA59FE8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7BC6D-6CA5-254E-8A49-B45087220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94ECB-1699-FB46-81C1-329B388E7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68364-2882-9C47-B120-08C393DCE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411E6-4B29-5C4E-AD03-F4E811276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8B244-125A-B343-BB30-B662B6E2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F061-29F6-F943-BEA7-C1D7C3456641}" type="datetimeFigureOut">
              <a:rPr lang="en-RU" smtClean="0"/>
              <a:t>11/05/2021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9B577-57A3-C54B-A238-14DDBC07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04CED-46E3-0341-AA07-A64056A0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9415-85D3-3B41-9D9F-51648303AFB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5627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FE30-1B98-B143-BDFC-ACE95131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E1EF9-320C-F147-8420-29FDB7D1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F061-29F6-F943-BEA7-C1D7C3456641}" type="datetimeFigureOut">
              <a:rPr lang="en-RU" smtClean="0"/>
              <a:t>11/05/2021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E887-67F3-2F48-80A2-CDAB80B9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04484-2A62-A846-B43D-2618B04A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9415-85D3-3B41-9D9F-51648303AFB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5866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C0922-77C4-4A42-8CEA-86506B3E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F061-29F6-F943-BEA7-C1D7C3456641}" type="datetimeFigureOut">
              <a:rPr lang="en-RU" smtClean="0"/>
              <a:t>11/05/2021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0EA97-A6C6-634B-AF41-C67F3D20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A19DC-499B-0C44-8833-F40B2BFB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9415-85D3-3B41-9D9F-51648303AFB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965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C19C-FB87-1243-BDAB-BFF95080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93B58-5D71-7841-8D9F-673425CF7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E3D70-A82B-3742-9D9B-B1FB35B3C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828A2-93FC-DE45-B0C8-947A438E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F061-29F6-F943-BEA7-C1D7C3456641}" type="datetimeFigureOut">
              <a:rPr lang="en-RU" smtClean="0"/>
              <a:t>11/05/2021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8E588-AF6E-2544-B24E-472C7CEA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27FA0-95DA-2041-B87E-0D579D9B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9415-85D3-3B41-9D9F-51648303AFB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6039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06FA-C49E-0741-A10C-3714D629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D7DB8-82B8-B040-9592-EE7403376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E25DF-354E-E544-A841-CF6A29EC0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0C6C7-4A24-8D4A-8B32-67A01D80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F061-29F6-F943-BEA7-C1D7C3456641}" type="datetimeFigureOut">
              <a:rPr lang="en-RU" smtClean="0"/>
              <a:t>11/05/2021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4CE0F-8BC6-CA49-BE69-3C3FB04C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1FBC1-2966-5F4B-9B4D-91975B8C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9415-85D3-3B41-9D9F-51648303AFB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1608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B35CE-885A-F647-BCF2-E963FED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E0CE5-A630-5141-B7A8-676FD31D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2C70-ED28-DB48-9D3D-2E9E9E56B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061-29F6-F943-BEA7-C1D7C3456641}" type="datetimeFigureOut">
              <a:rPr lang="en-RU" smtClean="0"/>
              <a:t>11/05/2021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E6D7-7632-D34B-89F8-54D3F547F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4823D-2117-084D-8DC5-A2758639F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19415-85D3-3B41-9D9F-51648303AFB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0393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288B8A4F-1D90-4DEF-9A10-D628B25E7A71}"/>
              </a:ext>
            </a:extLst>
          </p:cNvPr>
          <p:cNvGrpSpPr/>
          <p:nvPr/>
        </p:nvGrpSpPr>
        <p:grpSpPr>
          <a:xfrm>
            <a:off x="6861172" y="613587"/>
            <a:ext cx="3867776" cy="1854638"/>
            <a:chOff x="5333374" y="240733"/>
            <a:chExt cx="3715319" cy="1854638"/>
          </a:xfrm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CF1D7FF9-A25F-D243-A63D-6900369076CB}"/>
                </a:ext>
              </a:extLst>
            </p:cNvPr>
            <p:cNvSpPr txBox="1"/>
            <p:nvPr/>
          </p:nvSpPr>
          <p:spPr>
            <a:xfrm>
              <a:off x="5333378" y="240733"/>
              <a:ext cx="3715309" cy="307777"/>
            </a:xfrm>
            <a:prstGeom prst="rect">
              <a:avLst/>
            </a:prstGeom>
            <a:solidFill>
              <a:srgbClr val="2354A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bg1"/>
                  </a:solidFill>
                  <a:ea typeface="Apple Symbols" panose="02000000000000000000" pitchFamily="2" charset="-79"/>
                  <a:cs typeface="Apple Symbols" panose="02000000000000000000" pitchFamily="2" charset="-79"/>
                </a:rPr>
                <a:t>Описание</a:t>
              </a:r>
              <a:endParaRPr lang="en-RU" sz="1400" dirty="0">
                <a:solidFill>
                  <a:schemeClr val="bg1"/>
                </a:solidFill>
                <a:ea typeface="Apple Symbols" panose="02000000000000000000" pitchFamily="2" charset="-79"/>
                <a:cs typeface="Apple Symbols" panose="02000000000000000000" pitchFamily="2" charset="-79"/>
              </a:endParaRP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17747942-F54F-48D5-868A-F5FD62B4CABC}"/>
                </a:ext>
              </a:extLst>
            </p:cNvPr>
            <p:cNvGrpSpPr/>
            <p:nvPr/>
          </p:nvGrpSpPr>
          <p:grpSpPr>
            <a:xfrm>
              <a:off x="5333377" y="580269"/>
              <a:ext cx="3715311" cy="278245"/>
              <a:chOff x="5333377" y="1323247"/>
              <a:chExt cx="3715311" cy="278245"/>
            </a:xfrm>
            <a:solidFill>
              <a:srgbClr val="2354A3"/>
            </a:solidFill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A1495507-E05A-4145-A222-0CDD5D9A375B}"/>
                  </a:ext>
                </a:extLst>
              </p:cNvPr>
              <p:cNvSpPr txBox="1"/>
              <p:nvPr/>
            </p:nvSpPr>
            <p:spPr>
              <a:xfrm>
                <a:off x="5333377" y="1323247"/>
                <a:ext cx="904172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RU" sz="1200" dirty="0">
                    <a:solidFill>
                      <a:schemeClr val="bg1"/>
                    </a:solidFill>
                  </a:rPr>
                  <a:t>constructor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CE7AEBD-A8B8-DC4C-93C9-89409B360C43}"/>
                  </a:ext>
                </a:extLst>
              </p:cNvPr>
              <p:cNvSpPr txBox="1"/>
              <p:nvPr/>
            </p:nvSpPr>
            <p:spPr>
              <a:xfrm>
                <a:off x="6294508" y="1324493"/>
                <a:ext cx="2754180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CC7832"/>
                    </a:solidFill>
                  </a:rPr>
                  <a:t>def </a:t>
                </a:r>
                <a:r>
                  <a:rPr lang="en-GB" sz="1200" dirty="0">
                    <a:solidFill>
                      <a:srgbClr val="B200B2"/>
                    </a:solidFill>
                  </a:rPr>
                  <a:t>__init__</a:t>
                </a:r>
                <a:r>
                  <a:rPr lang="en-GB" sz="1200" dirty="0">
                    <a:solidFill>
                      <a:schemeClr val="bg1"/>
                    </a:solidFill>
                  </a:rPr>
                  <a:t>(</a:t>
                </a:r>
                <a:r>
                  <a:rPr lang="en-GB" sz="1200" dirty="0">
                    <a:solidFill>
                      <a:srgbClr val="94558D"/>
                    </a:solidFill>
                  </a:rPr>
                  <a:t>self</a:t>
                </a:r>
                <a:r>
                  <a:rPr lang="en-GB" sz="1200" dirty="0">
                    <a:solidFill>
                      <a:schemeClr val="bg1"/>
                    </a:solidFill>
                  </a:rPr>
                  <a:t>):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E38503CE-80B7-46DA-AC91-863452F1325B}"/>
                </a:ext>
              </a:extLst>
            </p:cNvPr>
            <p:cNvGrpSpPr/>
            <p:nvPr/>
          </p:nvGrpSpPr>
          <p:grpSpPr>
            <a:xfrm>
              <a:off x="5333374" y="888341"/>
              <a:ext cx="3715314" cy="278880"/>
              <a:chOff x="5333374" y="1631319"/>
              <a:chExt cx="3715314" cy="278880"/>
            </a:xfrm>
            <a:solidFill>
              <a:srgbClr val="2354A3"/>
            </a:solidFill>
          </p:grpSpPr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8758EDB-0697-9242-BC04-246B17EE9A7D}"/>
                  </a:ext>
                </a:extLst>
              </p:cNvPr>
              <p:cNvSpPr txBox="1"/>
              <p:nvPr/>
            </p:nvSpPr>
            <p:spPr>
              <a:xfrm>
                <a:off x="6294508" y="1633200"/>
                <a:ext cx="2754180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def 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FFC66D"/>
                    </a:solidFill>
                    <a:effectLst/>
                    <a:latin typeface="JetBrains Mono"/>
                  </a:rPr>
                  <a:t>In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(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94558D"/>
                    </a:solidFill>
                    <a:effectLst/>
                    <a:latin typeface="JetBrains Mono"/>
                  </a:rPr>
                  <a:t>self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, 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JetBrains Mono"/>
                  </a:rPr>
                  <a:t>inputStrs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):</a:t>
                </a:r>
                <a:endParaRPr kumimoji="0" lang="ru-RU" altLang="ru-RU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6244BBD1-F9E0-624A-AC7C-A553FD720E85}"/>
                  </a:ext>
                </a:extLst>
              </p:cNvPr>
              <p:cNvSpPr txBox="1"/>
              <p:nvPr/>
            </p:nvSpPr>
            <p:spPr>
              <a:xfrm>
                <a:off x="5333374" y="1631319"/>
                <a:ext cx="904171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func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EB7A296F-8A1C-4BFE-948A-8C5982CDFD3F}"/>
                </a:ext>
              </a:extLst>
            </p:cNvPr>
            <p:cNvGrpSpPr/>
            <p:nvPr/>
          </p:nvGrpSpPr>
          <p:grpSpPr>
            <a:xfrm>
              <a:off x="5333378" y="1201957"/>
              <a:ext cx="3715314" cy="276999"/>
              <a:chOff x="5333378" y="1944935"/>
              <a:chExt cx="3715314" cy="276999"/>
            </a:xfrm>
            <a:solidFill>
              <a:srgbClr val="2354A3"/>
            </a:solidFill>
          </p:grpSpPr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4442A2FE-4814-EC48-83B9-AEBC4E411666}"/>
                  </a:ext>
                </a:extLst>
              </p:cNvPr>
              <p:cNvSpPr txBox="1"/>
              <p:nvPr/>
            </p:nvSpPr>
            <p:spPr>
              <a:xfrm>
                <a:off x="6294512" y="1944935"/>
                <a:ext cx="2754180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def </a:t>
                </a: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rgbClr val="FFC66D"/>
                    </a:solidFill>
                    <a:effectLst/>
                    <a:latin typeface="JetBrains Mono"/>
                  </a:rPr>
                  <a:t>InRandom</a:t>
                </a: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(</a:t>
                </a: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rgbClr val="94558D"/>
                    </a:solidFill>
                    <a:effectLst/>
                    <a:latin typeface="JetBrains Mono"/>
                  </a:rPr>
                  <a:t>self</a:t>
                </a: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, </a:t>
                </a: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JetBrains Mono"/>
                  </a:rPr>
                  <a:t>size</a:t>
                </a: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):</a:t>
                </a:r>
                <a:endParaRPr kumimoji="0" lang="en-US" altLang="ru-RU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6F137E32-84A8-2348-A850-DA24FC96E9D9}"/>
                  </a:ext>
                </a:extLst>
              </p:cNvPr>
              <p:cNvSpPr txBox="1"/>
              <p:nvPr/>
            </p:nvSpPr>
            <p:spPr>
              <a:xfrm>
                <a:off x="5333378" y="1944935"/>
                <a:ext cx="904171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func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67D24396-5DCF-4104-946C-67D71C055707}"/>
                </a:ext>
              </a:extLst>
            </p:cNvPr>
            <p:cNvGrpSpPr/>
            <p:nvPr/>
          </p:nvGrpSpPr>
          <p:grpSpPr>
            <a:xfrm>
              <a:off x="5333378" y="1510562"/>
              <a:ext cx="3715315" cy="277629"/>
              <a:chOff x="5333378" y="2253540"/>
              <a:chExt cx="3715315" cy="277629"/>
            </a:xfrm>
            <a:solidFill>
              <a:srgbClr val="2354A3"/>
            </a:solidFill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567EFCC5-7ECD-6E4A-94D9-F5F444D09BA7}"/>
                  </a:ext>
                </a:extLst>
              </p:cNvPr>
              <p:cNvSpPr txBox="1"/>
              <p:nvPr/>
            </p:nvSpPr>
            <p:spPr>
              <a:xfrm>
                <a:off x="6294513" y="2253540"/>
                <a:ext cx="2754180" cy="2772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def 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FFC66D"/>
                    </a:solidFill>
                    <a:effectLst/>
                    <a:latin typeface="JetBrains Mono"/>
                  </a:rPr>
                  <a:t>Out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(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94558D"/>
                    </a:solidFill>
                    <a:effectLst/>
                    <a:latin typeface="JetBrains Mono"/>
                  </a:rPr>
                  <a:t>self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, 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JetBrains Mono"/>
                  </a:rPr>
                  <a:t>ostream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):</a:t>
                </a:r>
                <a:endParaRPr kumimoji="0" lang="ru-RU" altLang="ru-RU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1316EA31-85F3-2A48-922B-1B7005E7D216}"/>
                  </a:ext>
                </a:extLst>
              </p:cNvPr>
              <p:cNvSpPr txBox="1"/>
              <p:nvPr/>
            </p:nvSpPr>
            <p:spPr>
              <a:xfrm>
                <a:off x="5333378" y="2254170"/>
                <a:ext cx="904171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func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B1A1879C-4FA7-4ED3-B494-407395D02CAB}"/>
                </a:ext>
              </a:extLst>
            </p:cNvPr>
            <p:cNvGrpSpPr/>
            <p:nvPr/>
          </p:nvGrpSpPr>
          <p:grpSpPr>
            <a:xfrm>
              <a:off x="5333375" y="1818372"/>
              <a:ext cx="3715312" cy="276999"/>
              <a:chOff x="5333375" y="2561350"/>
              <a:chExt cx="3715312" cy="276999"/>
            </a:xfrm>
            <a:solidFill>
              <a:srgbClr val="2354A3"/>
            </a:solidFill>
          </p:grpSpPr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4269FD3-E74F-B243-8546-16D73E4E43D3}"/>
                  </a:ext>
                </a:extLst>
              </p:cNvPr>
              <p:cNvSpPr txBox="1"/>
              <p:nvPr/>
            </p:nvSpPr>
            <p:spPr>
              <a:xfrm>
                <a:off x="6294508" y="2561350"/>
                <a:ext cx="2754179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def 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FFC66D"/>
                    </a:solidFill>
                    <a:effectLst/>
                    <a:latin typeface="JetBrains Mono"/>
                  </a:rPr>
                  <a:t>DeleteShapesLargerThanAverage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(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94558D"/>
                    </a:solidFill>
                    <a:effectLst/>
                    <a:latin typeface="JetBrains Mono"/>
                  </a:rPr>
                  <a:t>self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):</a:t>
                </a:r>
                <a:endParaRPr kumimoji="0" lang="ru-RU" altLang="ru-RU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3FCC473-9FBF-814D-ABD1-4EE0462CBE49}"/>
                  </a:ext>
                </a:extLst>
              </p:cNvPr>
              <p:cNvSpPr txBox="1"/>
              <p:nvPr/>
            </p:nvSpPr>
            <p:spPr>
              <a:xfrm>
                <a:off x="5333375" y="2561350"/>
                <a:ext cx="904171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func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0767CA8D-6DC6-4D28-A7C8-C2FCCD9CBCF4}"/>
              </a:ext>
            </a:extLst>
          </p:cNvPr>
          <p:cNvGrpSpPr/>
          <p:nvPr/>
        </p:nvGrpSpPr>
        <p:grpSpPr>
          <a:xfrm>
            <a:off x="739126" y="2409899"/>
            <a:ext cx="1447864" cy="1859978"/>
            <a:chOff x="3143310" y="983711"/>
            <a:chExt cx="1447864" cy="1859978"/>
          </a:xfrm>
          <a:solidFill>
            <a:srgbClr val="2354A3"/>
          </a:solidFill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3FA3FB9-84C4-474D-83B8-E773782D09AE}"/>
                </a:ext>
              </a:extLst>
            </p:cNvPr>
            <p:cNvSpPr txBox="1"/>
            <p:nvPr/>
          </p:nvSpPr>
          <p:spPr>
            <a:xfrm>
              <a:off x="3143310" y="983711"/>
              <a:ext cx="1447864" cy="307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bg1"/>
                  </a:solidFill>
                  <a:ea typeface="Apple Symbols" panose="02000000000000000000" pitchFamily="2" charset="-79"/>
                  <a:cs typeface="Apple Symbols" panose="02000000000000000000" pitchFamily="2" charset="-79"/>
                </a:rPr>
                <a:t>Таблица</a:t>
              </a:r>
              <a:r>
                <a:rPr lang="en-US" sz="1400" dirty="0">
                  <a:solidFill>
                    <a:schemeClr val="bg1"/>
                  </a:solidFill>
                  <a:ea typeface="Apple Symbols" panose="02000000000000000000" pitchFamily="2" charset="-79"/>
                  <a:cs typeface="Apple Symbols" panose="02000000000000000000" pitchFamily="2" charset="-79"/>
                </a:rPr>
                <a:t> </a:t>
              </a:r>
              <a:r>
                <a:rPr lang="ru-RU" sz="1400" dirty="0">
                  <a:solidFill>
                    <a:schemeClr val="bg1"/>
                  </a:solidFill>
                  <a:ea typeface="Apple Symbols" panose="02000000000000000000" pitchFamily="2" charset="-79"/>
                  <a:cs typeface="Apple Symbols" panose="02000000000000000000" pitchFamily="2" charset="-79"/>
                </a:rPr>
                <a:t>классов</a:t>
              </a:r>
              <a:endParaRPr lang="en-RU" sz="1400" dirty="0">
                <a:solidFill>
                  <a:schemeClr val="bg1"/>
                </a:solidFill>
                <a:ea typeface="Apple Symbols" panose="02000000000000000000" pitchFamily="2" charset="-79"/>
                <a:cs typeface="Apple Symbols" panose="02000000000000000000" pitchFamily="2" charset="-79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2106CB9-CAB5-4001-B42E-BA673E8E2B1A}"/>
                </a:ext>
              </a:extLst>
            </p:cNvPr>
            <p:cNvSpPr txBox="1"/>
            <p:nvPr/>
          </p:nvSpPr>
          <p:spPr>
            <a:xfrm>
              <a:off x="3143310" y="1324493"/>
              <a:ext cx="1447864" cy="276999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Container</a:t>
              </a:r>
              <a:endParaRPr lang="en-RU" sz="12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57F6D6C-62BA-448A-A807-D090207C12E9}"/>
                </a:ext>
              </a:extLst>
            </p:cNvPr>
            <p:cNvSpPr txBox="1"/>
            <p:nvPr/>
          </p:nvSpPr>
          <p:spPr>
            <a:xfrm>
              <a:off x="3143310" y="1633200"/>
              <a:ext cx="1447864" cy="276999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Shape</a:t>
              </a:r>
              <a:endParaRPr lang="en-RU" sz="12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70E46D9-FE86-4E23-86C7-AED5A40F7E47}"/>
                </a:ext>
              </a:extLst>
            </p:cNvPr>
            <p:cNvSpPr txBox="1"/>
            <p:nvPr/>
          </p:nvSpPr>
          <p:spPr>
            <a:xfrm>
              <a:off x="3143310" y="1944934"/>
              <a:ext cx="1447864" cy="276999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RU"/>
              </a:defPPr>
              <a:lvl1pPr>
                <a:defRPr sz="1200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ru-RU" altLang="ru-RU" dirty="0"/>
                <a:t>Parallelepiped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0E69ABB-AF27-4003-86AC-E3224270BD2D}"/>
                </a:ext>
              </a:extLst>
            </p:cNvPr>
            <p:cNvSpPr txBox="1"/>
            <p:nvPr/>
          </p:nvSpPr>
          <p:spPr>
            <a:xfrm>
              <a:off x="3143310" y="2254901"/>
              <a:ext cx="1447864" cy="276999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Sphere</a:t>
              </a:r>
              <a:endParaRPr lang="en-RU" sz="1200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E25822A-DE36-4CEC-843E-1EDAC261E93B}"/>
                </a:ext>
              </a:extLst>
            </p:cNvPr>
            <p:cNvSpPr txBox="1"/>
            <p:nvPr/>
          </p:nvSpPr>
          <p:spPr>
            <a:xfrm>
              <a:off x="3143310" y="2566690"/>
              <a:ext cx="1447864" cy="276999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Tetrahedron</a:t>
              </a:r>
              <a:endParaRPr lang="en-RU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9D67C7DC-17E8-4BCA-A5BA-5C4A3BC39F2F}"/>
              </a:ext>
            </a:extLst>
          </p:cNvPr>
          <p:cNvGrpSpPr/>
          <p:nvPr/>
        </p:nvGrpSpPr>
        <p:grpSpPr>
          <a:xfrm>
            <a:off x="3632822" y="613587"/>
            <a:ext cx="2486150" cy="1854637"/>
            <a:chOff x="3114674" y="271967"/>
            <a:chExt cx="2486150" cy="1854637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165A2747-1D3C-49EE-AF4B-D3ED61700988}"/>
                </a:ext>
              </a:extLst>
            </p:cNvPr>
            <p:cNvGrpSpPr/>
            <p:nvPr/>
          </p:nvGrpSpPr>
          <p:grpSpPr>
            <a:xfrm>
              <a:off x="3114675" y="271967"/>
              <a:ext cx="2486149" cy="1548189"/>
              <a:chOff x="3143310" y="983711"/>
              <a:chExt cx="1447864" cy="1548189"/>
            </a:xfrm>
            <a:solidFill>
              <a:srgbClr val="2354A3"/>
            </a:solidFill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665F4C-48D6-7649-9ECE-088D07C2EA07}"/>
                  </a:ext>
                </a:extLst>
              </p:cNvPr>
              <p:cNvSpPr txBox="1"/>
              <p:nvPr/>
            </p:nvSpPr>
            <p:spPr>
              <a:xfrm>
                <a:off x="3143310" y="983711"/>
                <a:ext cx="1447864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>
                    <a:solidFill>
                      <a:schemeClr val="bg1"/>
                    </a:solidFill>
                    <a:ea typeface="Apple Symbols" panose="02000000000000000000" pitchFamily="2" charset="-79"/>
                    <a:cs typeface="Apple Symbols" panose="02000000000000000000" pitchFamily="2" charset="-79"/>
                  </a:rPr>
                  <a:t>Таблица</a:t>
                </a:r>
                <a:r>
                  <a:rPr lang="en-US" sz="1400" dirty="0">
                    <a:solidFill>
                      <a:schemeClr val="bg1"/>
                    </a:solidFill>
                    <a:ea typeface="Apple Symbols" panose="02000000000000000000" pitchFamily="2" charset="-79"/>
                    <a:cs typeface="Apple Symbols" panose="02000000000000000000" pitchFamily="2" charset="-79"/>
                  </a:rPr>
                  <a:t> </a:t>
                </a:r>
                <a:r>
                  <a:rPr lang="ru-RU" sz="1400" dirty="0">
                    <a:solidFill>
                      <a:schemeClr val="bg1"/>
                    </a:solidFill>
                    <a:ea typeface="Apple Symbols" panose="02000000000000000000" pitchFamily="2" charset="-79"/>
                    <a:cs typeface="Apple Symbols" panose="02000000000000000000" pitchFamily="2" charset="-79"/>
                  </a:rPr>
                  <a:t>имен</a:t>
                </a:r>
                <a:endParaRPr lang="en-RU" sz="1400" dirty="0">
                  <a:solidFill>
                    <a:schemeClr val="bg1"/>
                  </a:solidFill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A0E90B-7455-B045-B184-E9BE1DD3C22C}"/>
                  </a:ext>
                </a:extLst>
              </p:cNvPr>
              <p:cNvSpPr txBox="1"/>
              <p:nvPr/>
            </p:nvSpPr>
            <p:spPr>
              <a:xfrm>
                <a:off x="3143310" y="1324493"/>
                <a:ext cx="1447864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RU" sz="1200" dirty="0">
                    <a:solidFill>
                      <a:schemeClr val="bg1"/>
                    </a:solidFill>
                  </a:rPr>
                  <a:t>__init__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0B423F-4793-634F-8EC0-26C0E48F59B7}"/>
                  </a:ext>
                </a:extLst>
              </p:cNvPr>
              <p:cNvSpPr txBox="1"/>
              <p:nvPr/>
            </p:nvSpPr>
            <p:spPr>
              <a:xfrm>
                <a:off x="3143310" y="1633200"/>
                <a:ext cx="1447864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In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B3D394-DF6A-5F4E-B1DB-0356ADBBD9A1}"/>
                  </a:ext>
                </a:extLst>
              </p:cNvPr>
              <p:cNvSpPr txBox="1"/>
              <p:nvPr/>
            </p:nvSpPr>
            <p:spPr>
              <a:xfrm>
                <a:off x="3143310" y="1944934"/>
                <a:ext cx="1447864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InRandom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088EE6-A753-5D4A-B22C-40C0454709B7}"/>
                  </a:ext>
                </a:extLst>
              </p:cNvPr>
              <p:cNvSpPr txBox="1"/>
              <p:nvPr/>
            </p:nvSpPr>
            <p:spPr>
              <a:xfrm>
                <a:off x="3143310" y="2254901"/>
                <a:ext cx="1447864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Out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24D0F65-700F-4144-A088-14255BC2E1BF}"/>
                </a:ext>
              </a:extLst>
            </p:cNvPr>
            <p:cNvSpPr txBox="1"/>
            <p:nvPr/>
          </p:nvSpPr>
          <p:spPr>
            <a:xfrm>
              <a:off x="3114674" y="1849605"/>
              <a:ext cx="2486149" cy="276999"/>
            </a:xfrm>
            <a:prstGeom prst="rect">
              <a:avLst/>
            </a:prstGeom>
            <a:solidFill>
              <a:srgbClr val="2354A3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DeleteShapesLargerThanAverage</a:t>
              </a:r>
              <a:endParaRPr lang="en-RU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Группа 116">
            <a:extLst>
              <a:ext uri="{FF2B5EF4-FFF2-40B4-BE49-F238E27FC236}">
                <a16:creationId xmlns:a16="http://schemas.microsoft.com/office/drawing/2014/main" id="{CF1AB1E4-164C-4C0F-9343-AEFE671B3AC3}"/>
              </a:ext>
            </a:extLst>
          </p:cNvPr>
          <p:cNvGrpSpPr/>
          <p:nvPr/>
        </p:nvGrpSpPr>
        <p:grpSpPr>
          <a:xfrm>
            <a:off x="6861175" y="4115989"/>
            <a:ext cx="3715319" cy="1854638"/>
            <a:chOff x="5333374" y="240733"/>
            <a:chExt cx="3715319" cy="185463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F0ECEB-ECBF-4BC3-B69C-763B4F77A956}"/>
                </a:ext>
              </a:extLst>
            </p:cNvPr>
            <p:cNvSpPr txBox="1"/>
            <p:nvPr/>
          </p:nvSpPr>
          <p:spPr>
            <a:xfrm>
              <a:off x="5333378" y="240733"/>
              <a:ext cx="3715309" cy="307777"/>
            </a:xfrm>
            <a:prstGeom prst="rect">
              <a:avLst/>
            </a:prstGeom>
            <a:solidFill>
              <a:srgbClr val="2354A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bg1"/>
                  </a:solidFill>
                  <a:ea typeface="Apple Symbols" panose="02000000000000000000" pitchFamily="2" charset="-79"/>
                  <a:cs typeface="Apple Symbols" panose="02000000000000000000" pitchFamily="2" charset="-79"/>
                </a:rPr>
                <a:t>Описание</a:t>
              </a:r>
              <a:endParaRPr lang="en-RU" sz="1400" dirty="0">
                <a:solidFill>
                  <a:schemeClr val="bg1"/>
                </a:solidFill>
                <a:ea typeface="Apple Symbols" panose="02000000000000000000" pitchFamily="2" charset="-79"/>
                <a:cs typeface="Apple Symbols" panose="02000000000000000000" pitchFamily="2" charset="-79"/>
              </a:endParaRPr>
            </a:p>
          </p:txBody>
        </p:sp>
        <p:grpSp>
          <p:nvGrpSpPr>
            <p:cNvPr id="119" name="Группа 118">
              <a:extLst>
                <a:ext uri="{FF2B5EF4-FFF2-40B4-BE49-F238E27FC236}">
                  <a16:creationId xmlns:a16="http://schemas.microsoft.com/office/drawing/2014/main" id="{367F75DD-C264-4B55-A826-7A74746628FA}"/>
                </a:ext>
              </a:extLst>
            </p:cNvPr>
            <p:cNvGrpSpPr/>
            <p:nvPr/>
          </p:nvGrpSpPr>
          <p:grpSpPr>
            <a:xfrm>
              <a:off x="5333377" y="580269"/>
              <a:ext cx="3715311" cy="278245"/>
              <a:chOff x="5333377" y="1323247"/>
              <a:chExt cx="3715311" cy="278245"/>
            </a:xfrm>
            <a:solidFill>
              <a:srgbClr val="2354A3"/>
            </a:solidFill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A8E3FF7-2A15-4162-B409-4D1D6514C9AE}"/>
                  </a:ext>
                </a:extLst>
              </p:cNvPr>
              <p:cNvSpPr txBox="1"/>
              <p:nvPr/>
            </p:nvSpPr>
            <p:spPr>
              <a:xfrm>
                <a:off x="5333377" y="1323247"/>
                <a:ext cx="904172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RU" sz="1200" dirty="0">
                    <a:solidFill>
                      <a:schemeClr val="bg1"/>
                    </a:solidFill>
                  </a:rPr>
                  <a:t>constructor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1F41A09-6C09-4EFC-BA07-7524777DC347}"/>
                  </a:ext>
                </a:extLst>
              </p:cNvPr>
              <p:cNvSpPr txBox="1"/>
              <p:nvPr/>
            </p:nvSpPr>
            <p:spPr>
              <a:xfrm>
                <a:off x="6294508" y="1324493"/>
                <a:ext cx="2754180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CC7832"/>
                    </a:solidFill>
                  </a:rPr>
                  <a:t>def </a:t>
                </a:r>
                <a:r>
                  <a:rPr lang="en-GB" sz="1200" dirty="0">
                    <a:solidFill>
                      <a:srgbClr val="B200B2"/>
                    </a:solidFill>
                  </a:rPr>
                  <a:t>__init__</a:t>
                </a:r>
                <a:r>
                  <a:rPr lang="en-GB" sz="1200" dirty="0">
                    <a:solidFill>
                      <a:schemeClr val="bg1"/>
                    </a:solidFill>
                  </a:rPr>
                  <a:t>(</a:t>
                </a:r>
                <a:r>
                  <a:rPr lang="en-GB" sz="1200" dirty="0">
                    <a:solidFill>
                      <a:srgbClr val="94558D"/>
                    </a:solidFill>
                  </a:rPr>
                  <a:t>self</a:t>
                </a:r>
                <a:r>
                  <a:rPr lang="en-GB" sz="1200" dirty="0">
                    <a:solidFill>
                      <a:schemeClr val="bg1"/>
                    </a:solidFill>
                  </a:rPr>
                  <a:t>):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0" name="Группа 119">
              <a:extLst>
                <a:ext uri="{FF2B5EF4-FFF2-40B4-BE49-F238E27FC236}">
                  <a16:creationId xmlns:a16="http://schemas.microsoft.com/office/drawing/2014/main" id="{5F071A32-824D-4057-AB21-514DF084F07C}"/>
                </a:ext>
              </a:extLst>
            </p:cNvPr>
            <p:cNvGrpSpPr/>
            <p:nvPr/>
          </p:nvGrpSpPr>
          <p:grpSpPr>
            <a:xfrm>
              <a:off x="5333374" y="888341"/>
              <a:ext cx="3715314" cy="278880"/>
              <a:chOff x="5333374" y="1631319"/>
              <a:chExt cx="3715314" cy="278880"/>
            </a:xfrm>
            <a:solidFill>
              <a:srgbClr val="2354A3"/>
            </a:solidFill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77D7AC4-19E2-41BC-A216-C934607EF6D6}"/>
                  </a:ext>
                </a:extLst>
              </p:cNvPr>
              <p:cNvSpPr txBox="1"/>
              <p:nvPr/>
            </p:nvSpPr>
            <p:spPr>
              <a:xfrm>
                <a:off x="6294508" y="1633200"/>
                <a:ext cx="2754180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def 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FFC66D"/>
                    </a:solidFill>
                    <a:effectLst/>
                    <a:latin typeface="JetBrains Mono"/>
                  </a:rPr>
                  <a:t>In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(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94558D"/>
                    </a:solidFill>
                    <a:effectLst/>
                    <a:latin typeface="JetBrains Mono"/>
                  </a:rPr>
                  <a:t>self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, 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JetBrains Mono"/>
                  </a:rPr>
                  <a:t>inputStr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):</a:t>
                </a:r>
                <a:endParaRPr kumimoji="0" lang="ru-RU" altLang="ru-RU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4C4301A-199A-434F-8430-200AC9003880}"/>
                  </a:ext>
                </a:extLst>
              </p:cNvPr>
              <p:cNvSpPr txBox="1"/>
              <p:nvPr/>
            </p:nvSpPr>
            <p:spPr>
              <a:xfrm>
                <a:off x="5333374" y="1631319"/>
                <a:ext cx="904171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func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1" name="Группа 120">
              <a:extLst>
                <a:ext uri="{FF2B5EF4-FFF2-40B4-BE49-F238E27FC236}">
                  <a16:creationId xmlns:a16="http://schemas.microsoft.com/office/drawing/2014/main" id="{D7D0180D-B3B5-4BA1-ABEC-6ADC5E78527E}"/>
                </a:ext>
              </a:extLst>
            </p:cNvPr>
            <p:cNvGrpSpPr/>
            <p:nvPr/>
          </p:nvGrpSpPr>
          <p:grpSpPr>
            <a:xfrm>
              <a:off x="5333378" y="1201957"/>
              <a:ext cx="3715314" cy="276999"/>
              <a:chOff x="5333378" y="1944935"/>
              <a:chExt cx="3715314" cy="276999"/>
            </a:xfrm>
            <a:solidFill>
              <a:srgbClr val="2354A3"/>
            </a:solidFill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562ABAD-6F2F-40B3-84BB-AF6CE40B3B5C}"/>
                  </a:ext>
                </a:extLst>
              </p:cNvPr>
              <p:cNvSpPr txBox="1"/>
              <p:nvPr/>
            </p:nvSpPr>
            <p:spPr>
              <a:xfrm>
                <a:off x="6294512" y="1944935"/>
                <a:ext cx="2754180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def 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FFC66D"/>
                    </a:solidFill>
                    <a:effectLst/>
                    <a:latin typeface="JetBrains Mono"/>
                  </a:rPr>
                  <a:t>InRandom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(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94558D"/>
                    </a:solidFill>
                    <a:effectLst/>
                    <a:latin typeface="JetBrains Mono"/>
                  </a:rPr>
                  <a:t>self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):</a:t>
                </a:r>
                <a:endParaRPr kumimoji="0" lang="ru-RU" altLang="ru-RU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DD48177-451B-44CB-90C0-771EAF967F42}"/>
                  </a:ext>
                </a:extLst>
              </p:cNvPr>
              <p:cNvSpPr txBox="1"/>
              <p:nvPr/>
            </p:nvSpPr>
            <p:spPr>
              <a:xfrm>
                <a:off x="5333378" y="1944935"/>
                <a:ext cx="904171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func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2" name="Группа 121">
              <a:extLst>
                <a:ext uri="{FF2B5EF4-FFF2-40B4-BE49-F238E27FC236}">
                  <a16:creationId xmlns:a16="http://schemas.microsoft.com/office/drawing/2014/main" id="{EBC22EA3-0FBD-40AA-BEDD-71F5BCED75E0}"/>
                </a:ext>
              </a:extLst>
            </p:cNvPr>
            <p:cNvGrpSpPr/>
            <p:nvPr/>
          </p:nvGrpSpPr>
          <p:grpSpPr>
            <a:xfrm>
              <a:off x="5333378" y="1510562"/>
              <a:ext cx="3715315" cy="277629"/>
              <a:chOff x="5333378" y="2253540"/>
              <a:chExt cx="3715315" cy="277629"/>
            </a:xfrm>
            <a:solidFill>
              <a:srgbClr val="2354A3"/>
            </a:solidFill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00015B7-D957-4DCB-9822-6D6564726E69}"/>
                  </a:ext>
                </a:extLst>
              </p:cNvPr>
              <p:cNvSpPr txBox="1"/>
              <p:nvPr/>
            </p:nvSpPr>
            <p:spPr>
              <a:xfrm>
                <a:off x="6294513" y="2253540"/>
                <a:ext cx="2754180" cy="2772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def 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FFC66D"/>
                    </a:solidFill>
                    <a:effectLst/>
                    <a:latin typeface="JetBrains Mono"/>
                  </a:rPr>
                  <a:t>Out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(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94558D"/>
                    </a:solidFill>
                    <a:effectLst/>
                    <a:latin typeface="JetBrains Mono"/>
                  </a:rPr>
                  <a:t>self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, 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JetBrains Mono"/>
                  </a:rPr>
                  <a:t>ostream</a:t>
                </a:r>
                <a:r>
                  <a:rPr kumimoji="0" lang="ru-RU" altLang="ru-RU" sz="12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):</a:t>
                </a:r>
                <a:endParaRPr kumimoji="0" lang="ru-RU" altLang="ru-RU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4F174DF-6EE5-4FC5-9211-B1884C97DBD5}"/>
                  </a:ext>
                </a:extLst>
              </p:cNvPr>
              <p:cNvSpPr txBox="1"/>
              <p:nvPr/>
            </p:nvSpPr>
            <p:spPr>
              <a:xfrm>
                <a:off x="5333378" y="2254170"/>
                <a:ext cx="904171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func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" name="Группа 122">
              <a:extLst>
                <a:ext uri="{FF2B5EF4-FFF2-40B4-BE49-F238E27FC236}">
                  <a16:creationId xmlns:a16="http://schemas.microsoft.com/office/drawing/2014/main" id="{78C5CBB8-6053-4635-A1F8-E1F739E9C586}"/>
                </a:ext>
              </a:extLst>
            </p:cNvPr>
            <p:cNvGrpSpPr/>
            <p:nvPr/>
          </p:nvGrpSpPr>
          <p:grpSpPr>
            <a:xfrm>
              <a:off x="5333375" y="1818372"/>
              <a:ext cx="3715312" cy="276999"/>
              <a:chOff x="5333375" y="2561350"/>
              <a:chExt cx="3715312" cy="276999"/>
            </a:xfrm>
            <a:solidFill>
              <a:srgbClr val="2354A3"/>
            </a:solidFill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DD84CC9-C489-4076-B7DD-E00A0EF67071}"/>
                  </a:ext>
                </a:extLst>
              </p:cNvPr>
              <p:cNvSpPr txBox="1"/>
              <p:nvPr/>
            </p:nvSpPr>
            <p:spPr>
              <a:xfrm>
                <a:off x="6294508" y="2561350"/>
                <a:ext cx="2754179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JetBrains Mono"/>
                  </a:rPr>
                  <a:t>def </a:t>
                </a: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rgbClr val="FFC66D"/>
                    </a:solidFill>
                    <a:effectLst/>
                    <a:latin typeface="JetBrains Mono"/>
                  </a:rPr>
                  <a:t>Volume</a:t>
                </a: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(</a:t>
                </a: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rgbClr val="94558D"/>
                    </a:solidFill>
                    <a:effectLst/>
                    <a:latin typeface="JetBrains Mono"/>
                  </a:rPr>
                  <a:t>self</a:t>
                </a: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JetBrains Mono"/>
                  </a:rPr>
                  <a:t>):</a:t>
                </a:r>
                <a:endParaRPr kumimoji="0" lang="en-US" altLang="ru-RU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8DA8793-880D-456D-98C9-85FBD43E7414}"/>
                  </a:ext>
                </a:extLst>
              </p:cNvPr>
              <p:cNvSpPr txBox="1"/>
              <p:nvPr/>
            </p:nvSpPr>
            <p:spPr>
              <a:xfrm>
                <a:off x="5333375" y="2561350"/>
                <a:ext cx="904171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func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AF0301A8-9E14-41C5-A1BE-69799D92D44E}"/>
              </a:ext>
            </a:extLst>
          </p:cNvPr>
          <p:cNvGrpSpPr/>
          <p:nvPr/>
        </p:nvGrpSpPr>
        <p:grpSpPr>
          <a:xfrm>
            <a:off x="3632821" y="4115989"/>
            <a:ext cx="2486154" cy="1861805"/>
            <a:chOff x="3114670" y="271967"/>
            <a:chExt cx="2486154" cy="1861805"/>
          </a:xfrm>
        </p:grpSpPr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C365DB7D-3B41-47E9-ABD9-E011B3775051}"/>
                </a:ext>
              </a:extLst>
            </p:cNvPr>
            <p:cNvGrpSpPr/>
            <p:nvPr/>
          </p:nvGrpSpPr>
          <p:grpSpPr>
            <a:xfrm>
              <a:off x="3114675" y="271967"/>
              <a:ext cx="2486149" cy="1548189"/>
              <a:chOff x="3143310" y="983711"/>
              <a:chExt cx="1447864" cy="1548189"/>
            </a:xfrm>
            <a:solidFill>
              <a:srgbClr val="2354A3"/>
            </a:solidFill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FCB51B4-6C85-492D-8152-A25C77FCE03B}"/>
                  </a:ext>
                </a:extLst>
              </p:cNvPr>
              <p:cNvSpPr txBox="1"/>
              <p:nvPr/>
            </p:nvSpPr>
            <p:spPr>
              <a:xfrm>
                <a:off x="3143310" y="983711"/>
                <a:ext cx="1447864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>
                    <a:solidFill>
                      <a:schemeClr val="bg1"/>
                    </a:solidFill>
                    <a:ea typeface="Apple Symbols" panose="02000000000000000000" pitchFamily="2" charset="-79"/>
                    <a:cs typeface="Apple Symbols" panose="02000000000000000000" pitchFamily="2" charset="-79"/>
                  </a:rPr>
                  <a:t>Таблица</a:t>
                </a:r>
                <a:r>
                  <a:rPr lang="en-US" sz="1400" dirty="0">
                    <a:solidFill>
                      <a:schemeClr val="bg1"/>
                    </a:solidFill>
                    <a:ea typeface="Apple Symbols" panose="02000000000000000000" pitchFamily="2" charset="-79"/>
                    <a:cs typeface="Apple Symbols" panose="02000000000000000000" pitchFamily="2" charset="-79"/>
                  </a:rPr>
                  <a:t> </a:t>
                </a:r>
                <a:r>
                  <a:rPr lang="ru-RU" sz="1400" dirty="0">
                    <a:solidFill>
                      <a:schemeClr val="bg1"/>
                    </a:solidFill>
                    <a:ea typeface="Apple Symbols" panose="02000000000000000000" pitchFamily="2" charset="-79"/>
                    <a:cs typeface="Apple Symbols" panose="02000000000000000000" pitchFamily="2" charset="-79"/>
                  </a:rPr>
                  <a:t>имен</a:t>
                </a:r>
                <a:endParaRPr lang="en-RU" sz="1400" dirty="0">
                  <a:solidFill>
                    <a:schemeClr val="bg1"/>
                  </a:solidFill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3AFA5E3-B3FF-4334-A736-CFE3D3031C7E}"/>
                  </a:ext>
                </a:extLst>
              </p:cNvPr>
              <p:cNvSpPr txBox="1"/>
              <p:nvPr/>
            </p:nvSpPr>
            <p:spPr>
              <a:xfrm>
                <a:off x="3143310" y="1324493"/>
                <a:ext cx="1447864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RU" sz="1200" dirty="0">
                    <a:solidFill>
                      <a:schemeClr val="bg1"/>
                    </a:solidFill>
                  </a:rPr>
                  <a:t>__init__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4C1EEB3-1D7A-49FF-B8D2-1E7D175B5D3B}"/>
                  </a:ext>
                </a:extLst>
              </p:cNvPr>
              <p:cNvSpPr txBox="1"/>
              <p:nvPr/>
            </p:nvSpPr>
            <p:spPr>
              <a:xfrm>
                <a:off x="3143310" y="1633200"/>
                <a:ext cx="1447864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In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3481BEA-C10D-41CE-B3CE-9FF57B0DF03A}"/>
                  </a:ext>
                </a:extLst>
              </p:cNvPr>
              <p:cNvSpPr txBox="1"/>
              <p:nvPr/>
            </p:nvSpPr>
            <p:spPr>
              <a:xfrm>
                <a:off x="3143310" y="1944934"/>
                <a:ext cx="1447864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InRandom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82F0A1C-9C77-42F6-A781-C18FCA303EAB}"/>
                  </a:ext>
                </a:extLst>
              </p:cNvPr>
              <p:cNvSpPr txBox="1"/>
              <p:nvPr/>
            </p:nvSpPr>
            <p:spPr>
              <a:xfrm>
                <a:off x="3143310" y="2254901"/>
                <a:ext cx="1447864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Out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21AFA91-286B-4B88-B35C-242CF56C21FF}"/>
                </a:ext>
              </a:extLst>
            </p:cNvPr>
            <p:cNvSpPr txBox="1"/>
            <p:nvPr/>
          </p:nvSpPr>
          <p:spPr>
            <a:xfrm>
              <a:off x="3114670" y="1856773"/>
              <a:ext cx="2486149" cy="276999"/>
            </a:xfrm>
            <a:prstGeom prst="rect">
              <a:avLst/>
            </a:prstGeom>
            <a:solidFill>
              <a:srgbClr val="2354A3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Volume</a:t>
              </a:r>
              <a:endParaRPr lang="en-RU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C1E2E1C-90C9-4DFA-9218-F3A8BA51A823}"/>
              </a:ext>
            </a:extLst>
          </p:cNvPr>
          <p:cNvCxnSpPr>
            <a:cxnSpLocks/>
            <a:stCxn id="105" idx="3"/>
            <a:endCxn id="8" idx="1"/>
          </p:cNvCxnSpPr>
          <p:nvPr/>
        </p:nvCxnSpPr>
        <p:spPr>
          <a:xfrm flipV="1">
            <a:off x="2186990" y="1092869"/>
            <a:ext cx="1445833" cy="1796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Прямая со стрелкой 152">
            <a:extLst>
              <a:ext uri="{FF2B5EF4-FFF2-40B4-BE49-F238E27FC236}">
                <a16:creationId xmlns:a16="http://schemas.microsoft.com/office/drawing/2014/main" id="{B0E0CE0C-B8EF-4349-8602-49E8B0D38240}"/>
              </a:ext>
            </a:extLst>
          </p:cNvPr>
          <p:cNvCxnSpPr>
            <a:cxnSpLocks/>
            <a:stCxn id="105" idx="3"/>
            <a:endCxn id="9" idx="1"/>
          </p:cNvCxnSpPr>
          <p:nvPr/>
        </p:nvCxnSpPr>
        <p:spPr>
          <a:xfrm flipV="1">
            <a:off x="2186990" y="1401576"/>
            <a:ext cx="1445833" cy="1487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94DD1DD1-7881-4BE8-9C5D-4D09BDBA2AEA}"/>
              </a:ext>
            </a:extLst>
          </p:cNvPr>
          <p:cNvCxnSpPr>
            <a:cxnSpLocks/>
            <a:stCxn id="105" idx="3"/>
            <a:endCxn id="12" idx="1"/>
          </p:cNvCxnSpPr>
          <p:nvPr/>
        </p:nvCxnSpPr>
        <p:spPr>
          <a:xfrm flipV="1">
            <a:off x="2186990" y="1713310"/>
            <a:ext cx="1445833" cy="1175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4B3DAE80-88C7-431D-9E68-314AD396421F}"/>
              </a:ext>
            </a:extLst>
          </p:cNvPr>
          <p:cNvCxnSpPr>
            <a:cxnSpLocks/>
            <a:stCxn id="105" idx="3"/>
            <a:endCxn id="13" idx="1"/>
          </p:cNvCxnSpPr>
          <p:nvPr/>
        </p:nvCxnSpPr>
        <p:spPr>
          <a:xfrm flipV="1">
            <a:off x="2186990" y="2023277"/>
            <a:ext cx="1445833" cy="865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Прямая со стрелкой 162">
            <a:extLst>
              <a:ext uri="{FF2B5EF4-FFF2-40B4-BE49-F238E27FC236}">
                <a16:creationId xmlns:a16="http://schemas.microsoft.com/office/drawing/2014/main" id="{AA0C021C-E80D-4CC8-A829-3D6AE25B4AFE}"/>
              </a:ext>
            </a:extLst>
          </p:cNvPr>
          <p:cNvCxnSpPr>
            <a:cxnSpLocks/>
            <a:stCxn id="105" idx="3"/>
            <a:endCxn id="115" idx="1"/>
          </p:cNvCxnSpPr>
          <p:nvPr/>
        </p:nvCxnSpPr>
        <p:spPr>
          <a:xfrm flipV="1">
            <a:off x="2186990" y="2329725"/>
            <a:ext cx="1445832" cy="559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Прямая со стрелкой 167">
            <a:extLst>
              <a:ext uri="{FF2B5EF4-FFF2-40B4-BE49-F238E27FC236}">
                <a16:creationId xmlns:a16="http://schemas.microsoft.com/office/drawing/2014/main" id="{29472DB8-1F1E-4CEF-8F5A-DC5D4C616020}"/>
              </a:ext>
            </a:extLst>
          </p:cNvPr>
          <p:cNvCxnSpPr>
            <a:cxnSpLocks/>
            <a:stCxn id="106" idx="3"/>
            <a:endCxn id="139" idx="1"/>
          </p:cNvCxnSpPr>
          <p:nvPr/>
        </p:nvCxnSpPr>
        <p:spPr>
          <a:xfrm>
            <a:off x="2186990" y="3197888"/>
            <a:ext cx="1445836" cy="1706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Прямая со стрелкой 170">
            <a:extLst>
              <a:ext uri="{FF2B5EF4-FFF2-40B4-BE49-F238E27FC236}">
                <a16:creationId xmlns:a16="http://schemas.microsoft.com/office/drawing/2014/main" id="{AA0F4024-9EDE-47BD-AC95-342073537E6B}"/>
              </a:ext>
            </a:extLst>
          </p:cNvPr>
          <p:cNvCxnSpPr>
            <a:cxnSpLocks/>
            <a:stCxn id="106" idx="3"/>
            <a:endCxn id="140" idx="1"/>
          </p:cNvCxnSpPr>
          <p:nvPr/>
        </p:nvCxnSpPr>
        <p:spPr>
          <a:xfrm>
            <a:off x="2186990" y="3197888"/>
            <a:ext cx="1445836" cy="201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Прямая со стрелкой 174">
            <a:extLst>
              <a:ext uri="{FF2B5EF4-FFF2-40B4-BE49-F238E27FC236}">
                <a16:creationId xmlns:a16="http://schemas.microsoft.com/office/drawing/2014/main" id="{8438711E-855C-4177-820A-F62ED7541877}"/>
              </a:ext>
            </a:extLst>
          </p:cNvPr>
          <p:cNvCxnSpPr>
            <a:cxnSpLocks/>
            <a:stCxn id="106" idx="3"/>
            <a:endCxn id="141" idx="1"/>
          </p:cNvCxnSpPr>
          <p:nvPr/>
        </p:nvCxnSpPr>
        <p:spPr>
          <a:xfrm>
            <a:off x="2186990" y="3197888"/>
            <a:ext cx="1445836" cy="2327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Прямая со стрелкой 176">
            <a:extLst>
              <a:ext uri="{FF2B5EF4-FFF2-40B4-BE49-F238E27FC236}">
                <a16:creationId xmlns:a16="http://schemas.microsoft.com/office/drawing/2014/main" id="{D6B58673-F2CE-40A6-BDE6-168E404BF5F7}"/>
              </a:ext>
            </a:extLst>
          </p:cNvPr>
          <p:cNvCxnSpPr>
            <a:cxnSpLocks/>
            <a:stCxn id="106" idx="3"/>
            <a:endCxn id="136" idx="1"/>
          </p:cNvCxnSpPr>
          <p:nvPr/>
        </p:nvCxnSpPr>
        <p:spPr>
          <a:xfrm>
            <a:off x="2186990" y="3197888"/>
            <a:ext cx="1445831" cy="2641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Прямая со стрелкой 179">
            <a:extLst>
              <a:ext uri="{FF2B5EF4-FFF2-40B4-BE49-F238E27FC236}">
                <a16:creationId xmlns:a16="http://schemas.microsoft.com/office/drawing/2014/main" id="{ACB408FF-61D5-4444-9F29-9306E329390B}"/>
              </a:ext>
            </a:extLst>
          </p:cNvPr>
          <p:cNvCxnSpPr>
            <a:cxnSpLocks/>
            <a:stCxn id="107" idx="3"/>
            <a:endCxn id="138" idx="1"/>
          </p:cNvCxnSpPr>
          <p:nvPr/>
        </p:nvCxnSpPr>
        <p:spPr>
          <a:xfrm>
            <a:off x="2186990" y="3509622"/>
            <a:ext cx="1445836" cy="1085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Прямая со стрелкой 180">
            <a:extLst>
              <a:ext uri="{FF2B5EF4-FFF2-40B4-BE49-F238E27FC236}">
                <a16:creationId xmlns:a16="http://schemas.microsoft.com/office/drawing/2014/main" id="{0269D42B-A8C9-4C4A-8AD8-93D30E67B046}"/>
              </a:ext>
            </a:extLst>
          </p:cNvPr>
          <p:cNvCxnSpPr>
            <a:cxnSpLocks/>
            <a:stCxn id="107" idx="3"/>
            <a:endCxn id="139" idx="1"/>
          </p:cNvCxnSpPr>
          <p:nvPr/>
        </p:nvCxnSpPr>
        <p:spPr>
          <a:xfrm>
            <a:off x="2186990" y="3509622"/>
            <a:ext cx="1445836" cy="1394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Прямая со стрелкой 181">
            <a:extLst>
              <a:ext uri="{FF2B5EF4-FFF2-40B4-BE49-F238E27FC236}">
                <a16:creationId xmlns:a16="http://schemas.microsoft.com/office/drawing/2014/main" id="{2FB1F702-9D34-4469-8F3E-32786F898674}"/>
              </a:ext>
            </a:extLst>
          </p:cNvPr>
          <p:cNvCxnSpPr>
            <a:cxnSpLocks/>
            <a:stCxn id="107" idx="3"/>
            <a:endCxn id="140" idx="1"/>
          </p:cNvCxnSpPr>
          <p:nvPr/>
        </p:nvCxnSpPr>
        <p:spPr>
          <a:xfrm>
            <a:off x="2186990" y="3509622"/>
            <a:ext cx="1445836" cy="1706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Прямая со стрелкой 182">
            <a:extLst>
              <a:ext uri="{FF2B5EF4-FFF2-40B4-BE49-F238E27FC236}">
                <a16:creationId xmlns:a16="http://schemas.microsoft.com/office/drawing/2014/main" id="{73EE208A-2035-4B22-91D2-E3C9B4747726}"/>
              </a:ext>
            </a:extLst>
          </p:cNvPr>
          <p:cNvCxnSpPr>
            <a:cxnSpLocks/>
            <a:stCxn id="107" idx="3"/>
            <a:endCxn id="141" idx="1"/>
          </p:cNvCxnSpPr>
          <p:nvPr/>
        </p:nvCxnSpPr>
        <p:spPr>
          <a:xfrm>
            <a:off x="2186990" y="3509622"/>
            <a:ext cx="1445836" cy="2016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Прямая со стрелкой 184">
            <a:extLst>
              <a:ext uri="{FF2B5EF4-FFF2-40B4-BE49-F238E27FC236}">
                <a16:creationId xmlns:a16="http://schemas.microsoft.com/office/drawing/2014/main" id="{4B6D973F-FE01-427A-A0B1-4F35705E622F}"/>
              </a:ext>
            </a:extLst>
          </p:cNvPr>
          <p:cNvCxnSpPr>
            <a:cxnSpLocks/>
            <a:stCxn id="107" idx="3"/>
            <a:endCxn id="136" idx="1"/>
          </p:cNvCxnSpPr>
          <p:nvPr/>
        </p:nvCxnSpPr>
        <p:spPr>
          <a:xfrm>
            <a:off x="2186990" y="3509622"/>
            <a:ext cx="1445831" cy="2329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B244F2AF-55AF-4F6C-ADC2-765017FD7F0E}"/>
              </a:ext>
            </a:extLst>
          </p:cNvPr>
          <p:cNvCxnSpPr>
            <a:cxnSpLocks/>
            <a:stCxn id="108" idx="3"/>
            <a:endCxn id="138" idx="1"/>
          </p:cNvCxnSpPr>
          <p:nvPr/>
        </p:nvCxnSpPr>
        <p:spPr>
          <a:xfrm>
            <a:off x="2186990" y="3819589"/>
            <a:ext cx="1445836" cy="775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AE07D63B-172E-4F26-B362-A2D6AE47BBE7}"/>
              </a:ext>
            </a:extLst>
          </p:cNvPr>
          <p:cNvCxnSpPr>
            <a:cxnSpLocks/>
            <a:stCxn id="108" idx="3"/>
            <a:endCxn id="139" idx="1"/>
          </p:cNvCxnSpPr>
          <p:nvPr/>
        </p:nvCxnSpPr>
        <p:spPr>
          <a:xfrm>
            <a:off x="2186990" y="3819589"/>
            <a:ext cx="1445836" cy="1084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id="{975032D0-5A7D-44FD-BD78-214EAA120F72}"/>
              </a:ext>
            </a:extLst>
          </p:cNvPr>
          <p:cNvCxnSpPr>
            <a:cxnSpLocks/>
            <a:stCxn id="108" idx="3"/>
            <a:endCxn id="140" idx="1"/>
          </p:cNvCxnSpPr>
          <p:nvPr/>
        </p:nvCxnSpPr>
        <p:spPr>
          <a:xfrm>
            <a:off x="2186990" y="3819589"/>
            <a:ext cx="1445836" cy="1396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Прямая со стрелкой 201">
            <a:extLst>
              <a:ext uri="{FF2B5EF4-FFF2-40B4-BE49-F238E27FC236}">
                <a16:creationId xmlns:a16="http://schemas.microsoft.com/office/drawing/2014/main" id="{890BC7CB-ACDC-493E-950F-670D2DF23A3E}"/>
              </a:ext>
            </a:extLst>
          </p:cNvPr>
          <p:cNvCxnSpPr>
            <a:cxnSpLocks/>
            <a:stCxn id="108" idx="3"/>
            <a:endCxn id="141" idx="1"/>
          </p:cNvCxnSpPr>
          <p:nvPr/>
        </p:nvCxnSpPr>
        <p:spPr>
          <a:xfrm>
            <a:off x="2186990" y="3819589"/>
            <a:ext cx="1445836" cy="1706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Прямая со стрелкой 215">
            <a:extLst>
              <a:ext uri="{FF2B5EF4-FFF2-40B4-BE49-F238E27FC236}">
                <a16:creationId xmlns:a16="http://schemas.microsoft.com/office/drawing/2014/main" id="{DA254ABE-BBF4-4D61-9653-17BC5B03928C}"/>
              </a:ext>
            </a:extLst>
          </p:cNvPr>
          <p:cNvCxnSpPr>
            <a:cxnSpLocks/>
            <a:stCxn id="108" idx="3"/>
            <a:endCxn id="136" idx="1"/>
          </p:cNvCxnSpPr>
          <p:nvPr/>
        </p:nvCxnSpPr>
        <p:spPr>
          <a:xfrm>
            <a:off x="2186990" y="3819589"/>
            <a:ext cx="1445831" cy="2019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Прямая со стрелкой 216">
            <a:extLst>
              <a:ext uri="{FF2B5EF4-FFF2-40B4-BE49-F238E27FC236}">
                <a16:creationId xmlns:a16="http://schemas.microsoft.com/office/drawing/2014/main" id="{DBD49421-F808-4BC3-825E-717B8CA7EC23}"/>
              </a:ext>
            </a:extLst>
          </p:cNvPr>
          <p:cNvCxnSpPr>
            <a:cxnSpLocks/>
            <a:stCxn id="109" idx="3"/>
            <a:endCxn id="138" idx="1"/>
          </p:cNvCxnSpPr>
          <p:nvPr/>
        </p:nvCxnSpPr>
        <p:spPr>
          <a:xfrm>
            <a:off x="2186990" y="4131378"/>
            <a:ext cx="1445836" cy="463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7533BE57-4827-4240-8AAC-B09619BBA087}"/>
              </a:ext>
            </a:extLst>
          </p:cNvPr>
          <p:cNvCxnSpPr>
            <a:cxnSpLocks/>
            <a:stCxn id="109" idx="3"/>
            <a:endCxn id="139" idx="1"/>
          </p:cNvCxnSpPr>
          <p:nvPr/>
        </p:nvCxnSpPr>
        <p:spPr>
          <a:xfrm>
            <a:off x="2186990" y="4131378"/>
            <a:ext cx="1445836" cy="772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Прямая со стрелкой 219">
            <a:extLst>
              <a:ext uri="{FF2B5EF4-FFF2-40B4-BE49-F238E27FC236}">
                <a16:creationId xmlns:a16="http://schemas.microsoft.com/office/drawing/2014/main" id="{A1F380DA-D68D-41BD-BEC3-B1BC6781F963}"/>
              </a:ext>
            </a:extLst>
          </p:cNvPr>
          <p:cNvCxnSpPr>
            <a:cxnSpLocks/>
            <a:stCxn id="109" idx="3"/>
            <a:endCxn id="140" idx="1"/>
          </p:cNvCxnSpPr>
          <p:nvPr/>
        </p:nvCxnSpPr>
        <p:spPr>
          <a:xfrm>
            <a:off x="2186990" y="4131378"/>
            <a:ext cx="1445836" cy="1084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Прямая со стрелкой 220">
            <a:extLst>
              <a:ext uri="{FF2B5EF4-FFF2-40B4-BE49-F238E27FC236}">
                <a16:creationId xmlns:a16="http://schemas.microsoft.com/office/drawing/2014/main" id="{C1CD1F23-02A1-4775-847F-49F423D5E15F}"/>
              </a:ext>
            </a:extLst>
          </p:cNvPr>
          <p:cNvCxnSpPr>
            <a:cxnSpLocks/>
            <a:stCxn id="109" idx="3"/>
            <a:endCxn id="141" idx="1"/>
          </p:cNvCxnSpPr>
          <p:nvPr/>
        </p:nvCxnSpPr>
        <p:spPr>
          <a:xfrm>
            <a:off x="2186990" y="4131378"/>
            <a:ext cx="1445836" cy="1394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Прямая со стрелкой 221">
            <a:extLst>
              <a:ext uri="{FF2B5EF4-FFF2-40B4-BE49-F238E27FC236}">
                <a16:creationId xmlns:a16="http://schemas.microsoft.com/office/drawing/2014/main" id="{F8A10939-38B6-44B5-972D-0B1B3578A99D}"/>
              </a:ext>
            </a:extLst>
          </p:cNvPr>
          <p:cNvCxnSpPr>
            <a:cxnSpLocks/>
            <a:stCxn id="109" idx="3"/>
            <a:endCxn id="136" idx="1"/>
          </p:cNvCxnSpPr>
          <p:nvPr/>
        </p:nvCxnSpPr>
        <p:spPr>
          <a:xfrm>
            <a:off x="2186990" y="4131378"/>
            <a:ext cx="1445831" cy="17079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Прямая со стрелкой 225">
            <a:extLst>
              <a:ext uri="{FF2B5EF4-FFF2-40B4-BE49-F238E27FC236}">
                <a16:creationId xmlns:a16="http://schemas.microsoft.com/office/drawing/2014/main" id="{D7E921B8-1F39-4C5D-9284-D579DF17F9AD}"/>
              </a:ext>
            </a:extLst>
          </p:cNvPr>
          <p:cNvCxnSpPr>
            <a:cxnSpLocks/>
            <a:stCxn id="8" idx="3"/>
            <a:endCxn id="258" idx="1"/>
          </p:cNvCxnSpPr>
          <p:nvPr/>
        </p:nvCxnSpPr>
        <p:spPr>
          <a:xfrm flipV="1">
            <a:off x="6118972" y="1091623"/>
            <a:ext cx="742203" cy="1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Прямая со стрелкой 228">
            <a:extLst>
              <a:ext uri="{FF2B5EF4-FFF2-40B4-BE49-F238E27FC236}">
                <a16:creationId xmlns:a16="http://schemas.microsoft.com/office/drawing/2014/main" id="{266BFE42-CFA1-49FF-894A-0DD24BD7D2BF}"/>
              </a:ext>
            </a:extLst>
          </p:cNvPr>
          <p:cNvCxnSpPr>
            <a:cxnSpLocks/>
            <a:stCxn id="9" idx="3"/>
            <a:endCxn id="264" idx="1"/>
          </p:cNvCxnSpPr>
          <p:nvPr/>
        </p:nvCxnSpPr>
        <p:spPr>
          <a:xfrm flipV="1">
            <a:off x="6118972" y="1399695"/>
            <a:ext cx="742200" cy="1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Прямая со стрелкой 232">
            <a:extLst>
              <a:ext uri="{FF2B5EF4-FFF2-40B4-BE49-F238E27FC236}">
                <a16:creationId xmlns:a16="http://schemas.microsoft.com/office/drawing/2014/main" id="{8E313D14-08C5-4C78-B898-D51C10BBA669}"/>
              </a:ext>
            </a:extLst>
          </p:cNvPr>
          <p:cNvCxnSpPr>
            <a:cxnSpLocks/>
            <a:stCxn id="12" idx="3"/>
            <a:endCxn id="265" idx="1"/>
          </p:cNvCxnSpPr>
          <p:nvPr/>
        </p:nvCxnSpPr>
        <p:spPr>
          <a:xfrm>
            <a:off x="6118972" y="1713310"/>
            <a:ext cx="74220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" name="Прямая со стрелкой 234">
            <a:extLst>
              <a:ext uri="{FF2B5EF4-FFF2-40B4-BE49-F238E27FC236}">
                <a16:creationId xmlns:a16="http://schemas.microsoft.com/office/drawing/2014/main" id="{952E89C3-86B5-48B8-A8A1-1D60306C831C}"/>
              </a:ext>
            </a:extLst>
          </p:cNvPr>
          <p:cNvCxnSpPr>
            <a:cxnSpLocks/>
            <a:stCxn id="13" idx="3"/>
            <a:endCxn id="266" idx="1"/>
          </p:cNvCxnSpPr>
          <p:nvPr/>
        </p:nvCxnSpPr>
        <p:spPr>
          <a:xfrm flipV="1">
            <a:off x="6118972" y="2022546"/>
            <a:ext cx="742204" cy="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Прямая со стрелкой 238">
            <a:extLst>
              <a:ext uri="{FF2B5EF4-FFF2-40B4-BE49-F238E27FC236}">
                <a16:creationId xmlns:a16="http://schemas.microsoft.com/office/drawing/2014/main" id="{E70E2720-35E5-481B-98D1-CFF927DCC951}"/>
              </a:ext>
            </a:extLst>
          </p:cNvPr>
          <p:cNvCxnSpPr>
            <a:cxnSpLocks/>
            <a:stCxn id="115" idx="3"/>
            <a:endCxn id="267" idx="1"/>
          </p:cNvCxnSpPr>
          <p:nvPr/>
        </p:nvCxnSpPr>
        <p:spPr>
          <a:xfrm>
            <a:off x="6118971" y="2329725"/>
            <a:ext cx="74220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Прямая со стрелкой 244">
            <a:extLst>
              <a:ext uri="{FF2B5EF4-FFF2-40B4-BE49-F238E27FC236}">
                <a16:creationId xmlns:a16="http://schemas.microsoft.com/office/drawing/2014/main" id="{1A173FDC-D2C0-47B7-849A-5423BB7F284F}"/>
              </a:ext>
            </a:extLst>
          </p:cNvPr>
          <p:cNvCxnSpPr>
            <a:cxnSpLocks/>
            <a:stCxn id="138" idx="3"/>
            <a:endCxn id="132" idx="1"/>
          </p:cNvCxnSpPr>
          <p:nvPr/>
        </p:nvCxnSpPr>
        <p:spPr>
          <a:xfrm flipV="1">
            <a:off x="6118975" y="4594025"/>
            <a:ext cx="742203" cy="1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Прямая со стрелкой 248">
            <a:extLst>
              <a:ext uri="{FF2B5EF4-FFF2-40B4-BE49-F238E27FC236}">
                <a16:creationId xmlns:a16="http://schemas.microsoft.com/office/drawing/2014/main" id="{89DA20F3-ECA3-4A70-A27F-8CE6282B44E9}"/>
              </a:ext>
            </a:extLst>
          </p:cNvPr>
          <p:cNvCxnSpPr>
            <a:cxnSpLocks/>
            <a:stCxn id="139" idx="3"/>
            <a:endCxn id="131" idx="1"/>
          </p:cNvCxnSpPr>
          <p:nvPr/>
        </p:nvCxnSpPr>
        <p:spPr>
          <a:xfrm flipV="1">
            <a:off x="6118975" y="4902097"/>
            <a:ext cx="742200" cy="1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Прямая со стрелкой 250">
            <a:extLst>
              <a:ext uri="{FF2B5EF4-FFF2-40B4-BE49-F238E27FC236}">
                <a16:creationId xmlns:a16="http://schemas.microsoft.com/office/drawing/2014/main" id="{AAF8035F-8176-4503-9EB6-4565C914AD53}"/>
              </a:ext>
            </a:extLst>
          </p:cNvPr>
          <p:cNvCxnSpPr>
            <a:cxnSpLocks/>
            <a:stCxn id="140" idx="3"/>
            <a:endCxn id="129" idx="1"/>
          </p:cNvCxnSpPr>
          <p:nvPr/>
        </p:nvCxnSpPr>
        <p:spPr>
          <a:xfrm>
            <a:off x="6118975" y="5215712"/>
            <a:ext cx="74220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Прямая со стрелкой 253">
            <a:extLst>
              <a:ext uri="{FF2B5EF4-FFF2-40B4-BE49-F238E27FC236}">
                <a16:creationId xmlns:a16="http://schemas.microsoft.com/office/drawing/2014/main" id="{EDFE76E0-6A2E-4819-B5EC-157E946CFE1C}"/>
              </a:ext>
            </a:extLst>
          </p:cNvPr>
          <p:cNvCxnSpPr>
            <a:cxnSpLocks/>
            <a:stCxn id="141" idx="3"/>
            <a:endCxn id="127" idx="1"/>
          </p:cNvCxnSpPr>
          <p:nvPr/>
        </p:nvCxnSpPr>
        <p:spPr>
          <a:xfrm flipV="1">
            <a:off x="6118975" y="5524948"/>
            <a:ext cx="742204" cy="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Прямая со стрелкой 269">
            <a:extLst>
              <a:ext uri="{FF2B5EF4-FFF2-40B4-BE49-F238E27FC236}">
                <a16:creationId xmlns:a16="http://schemas.microsoft.com/office/drawing/2014/main" id="{7C59223A-7057-4663-8E30-B1F9C53F80B2}"/>
              </a:ext>
            </a:extLst>
          </p:cNvPr>
          <p:cNvCxnSpPr>
            <a:cxnSpLocks/>
            <a:stCxn id="136" idx="3"/>
            <a:endCxn id="125" idx="1"/>
          </p:cNvCxnSpPr>
          <p:nvPr/>
        </p:nvCxnSpPr>
        <p:spPr>
          <a:xfrm flipV="1">
            <a:off x="6118970" y="5832128"/>
            <a:ext cx="742206" cy="7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2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4A55336-64E8-4B84-98B4-9AC0296A57EA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 flipV="1">
            <a:off x="3254515" y="2057296"/>
            <a:ext cx="1164831" cy="934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6C5B2BB-4081-4FE9-B435-B9596CA677C5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3254515" y="2366003"/>
            <a:ext cx="1164831" cy="626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95E6E4BE-E2BD-46B7-B297-CD876AB3A8BB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 flipV="1">
            <a:off x="3254515" y="2677737"/>
            <a:ext cx="1164831" cy="314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49A5675-EC47-4055-9C0C-00D82BC55180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3254515" y="2987704"/>
            <a:ext cx="1164831" cy="4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ED255666-A530-4481-AA2D-83140B9C790C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3254515" y="2992134"/>
            <a:ext cx="1164830" cy="302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723CF75D-A861-45C2-B77B-7CB3119924D4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 flipV="1">
            <a:off x="5820162" y="2047700"/>
            <a:ext cx="984156" cy="9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68C88BC1-A0F1-4B11-9FD8-7AF99A395FA6}"/>
              </a:ext>
            </a:extLst>
          </p:cNvPr>
          <p:cNvCxnSpPr>
            <a:cxnSpLocks/>
            <a:stCxn id="33" idx="3"/>
            <a:endCxn id="18" idx="1"/>
          </p:cNvCxnSpPr>
          <p:nvPr/>
        </p:nvCxnSpPr>
        <p:spPr>
          <a:xfrm flipV="1">
            <a:off x="5820162" y="2355772"/>
            <a:ext cx="984153" cy="10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9EAD44AB-6FDC-4E29-98FE-7DAC0823CC58}"/>
              </a:ext>
            </a:extLst>
          </p:cNvPr>
          <p:cNvCxnSpPr>
            <a:cxnSpLocks/>
            <a:stCxn id="34" idx="3"/>
            <a:endCxn id="16" idx="1"/>
          </p:cNvCxnSpPr>
          <p:nvPr/>
        </p:nvCxnSpPr>
        <p:spPr>
          <a:xfrm flipV="1">
            <a:off x="5820162" y="2669388"/>
            <a:ext cx="984157" cy="8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1C4A19DE-D22F-4806-B9C9-D1BE5CBC5481}"/>
              </a:ext>
            </a:extLst>
          </p:cNvPr>
          <p:cNvCxnSpPr>
            <a:cxnSpLocks/>
            <a:stCxn id="35" idx="3"/>
            <a:endCxn id="14" idx="1"/>
          </p:cNvCxnSpPr>
          <p:nvPr/>
        </p:nvCxnSpPr>
        <p:spPr>
          <a:xfrm flipV="1">
            <a:off x="5820162" y="2978623"/>
            <a:ext cx="984157" cy="9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95B034D5-BFE5-49A1-9196-4E8D225A8893}"/>
              </a:ext>
            </a:extLst>
          </p:cNvPr>
          <p:cNvCxnSpPr>
            <a:cxnSpLocks/>
            <a:stCxn id="30" idx="3"/>
            <a:endCxn id="12" idx="1"/>
          </p:cNvCxnSpPr>
          <p:nvPr/>
        </p:nvCxnSpPr>
        <p:spPr>
          <a:xfrm>
            <a:off x="5820161" y="3294152"/>
            <a:ext cx="984161" cy="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0DD8BAB3-0070-4050-8338-EB97C43B49B4}"/>
              </a:ext>
            </a:extLst>
          </p:cNvPr>
          <p:cNvCxnSpPr>
            <a:cxnSpLocks/>
            <a:stCxn id="23" idx="3"/>
            <a:endCxn id="97" idx="1"/>
          </p:cNvCxnSpPr>
          <p:nvPr/>
        </p:nvCxnSpPr>
        <p:spPr>
          <a:xfrm>
            <a:off x="3254515" y="2992134"/>
            <a:ext cx="1164831" cy="615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C7B11A2E-F555-49AC-A37D-97BAA0C7C95C}"/>
              </a:ext>
            </a:extLst>
          </p:cNvPr>
          <p:cNvCxnSpPr>
            <a:cxnSpLocks/>
            <a:stCxn id="23" idx="3"/>
            <a:endCxn id="99" idx="1"/>
          </p:cNvCxnSpPr>
          <p:nvPr/>
        </p:nvCxnSpPr>
        <p:spPr>
          <a:xfrm>
            <a:off x="3254515" y="2992134"/>
            <a:ext cx="1164831" cy="929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097F7395-7149-445D-B11D-6F214D2326DF}"/>
              </a:ext>
            </a:extLst>
          </p:cNvPr>
          <p:cNvGrpSpPr/>
          <p:nvPr/>
        </p:nvGrpSpPr>
        <p:grpSpPr>
          <a:xfrm>
            <a:off x="6804315" y="1569664"/>
            <a:ext cx="3867776" cy="2490217"/>
            <a:chOff x="5866871" y="1257874"/>
            <a:chExt cx="3867776" cy="2490217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4BE1E8F9-29DD-427D-8828-FD4290797667}"/>
                </a:ext>
              </a:extLst>
            </p:cNvPr>
            <p:cNvGrpSpPr/>
            <p:nvPr/>
          </p:nvGrpSpPr>
          <p:grpSpPr>
            <a:xfrm>
              <a:off x="5866871" y="1257874"/>
              <a:ext cx="3867776" cy="1863501"/>
              <a:chOff x="5333374" y="240733"/>
              <a:chExt cx="3715319" cy="186350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C563A5-1131-4855-A06F-6E373DF6AF49}"/>
                  </a:ext>
                </a:extLst>
              </p:cNvPr>
              <p:cNvSpPr txBox="1"/>
              <p:nvPr/>
            </p:nvSpPr>
            <p:spPr>
              <a:xfrm>
                <a:off x="5333378" y="240733"/>
                <a:ext cx="3715309" cy="307777"/>
              </a:xfrm>
              <a:prstGeom prst="rect">
                <a:avLst/>
              </a:prstGeom>
              <a:solidFill>
                <a:srgbClr val="2354A3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>
                    <a:solidFill>
                      <a:schemeClr val="bg1"/>
                    </a:solidFill>
                    <a:ea typeface="Apple Symbols" panose="02000000000000000000" pitchFamily="2" charset="-79"/>
                    <a:cs typeface="Apple Symbols" panose="02000000000000000000" pitchFamily="2" charset="-79"/>
                  </a:rPr>
                  <a:t>Память данных</a:t>
                </a:r>
              </a:p>
            </p:txBody>
          </p:sp>
          <p:grpSp>
            <p:nvGrpSpPr>
              <p:cNvPr id="6" name="Группа 5">
                <a:extLst>
                  <a:ext uri="{FF2B5EF4-FFF2-40B4-BE49-F238E27FC236}">
                    <a16:creationId xmlns:a16="http://schemas.microsoft.com/office/drawing/2014/main" id="{B066550E-04F8-4023-8828-E9C36DF59373}"/>
                  </a:ext>
                </a:extLst>
              </p:cNvPr>
              <p:cNvGrpSpPr/>
              <p:nvPr/>
            </p:nvGrpSpPr>
            <p:grpSpPr>
              <a:xfrm>
                <a:off x="5333377" y="580269"/>
                <a:ext cx="3715311" cy="278245"/>
                <a:chOff x="5333377" y="1323247"/>
                <a:chExt cx="3715311" cy="278245"/>
              </a:xfrm>
              <a:solidFill>
                <a:srgbClr val="2354A3"/>
              </a:solidFill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55B0AF8-A66A-477A-A033-39A409673C35}"/>
                    </a:ext>
                  </a:extLst>
                </p:cNvPr>
                <p:cNvSpPr txBox="1"/>
                <p:nvPr/>
              </p:nvSpPr>
              <p:spPr>
                <a:xfrm>
                  <a:off x="5333377" y="1323247"/>
                  <a:ext cx="904172" cy="27699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float</a:t>
                  </a:r>
                  <a:endParaRPr lang="en-RU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724A991-35D6-40D7-B8D3-37D544113B60}"/>
                    </a:ext>
                  </a:extLst>
                </p:cNvPr>
                <p:cNvSpPr txBox="1"/>
                <p:nvPr/>
              </p:nvSpPr>
              <p:spPr>
                <a:xfrm>
                  <a:off x="6294508" y="1324493"/>
                  <a:ext cx="2754180" cy="27699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>
                      <a:solidFill>
                        <a:schemeClr val="bg1"/>
                      </a:solidFill>
                    </a:rPr>
                    <a:t>&lt;number&gt;</a:t>
                  </a:r>
                  <a:endParaRPr lang="en-RU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" name="Группа 6">
                <a:extLst>
                  <a:ext uri="{FF2B5EF4-FFF2-40B4-BE49-F238E27FC236}">
                    <a16:creationId xmlns:a16="http://schemas.microsoft.com/office/drawing/2014/main" id="{F6728D4E-E317-4A78-B8FC-EDE50C39B025}"/>
                  </a:ext>
                </a:extLst>
              </p:cNvPr>
              <p:cNvGrpSpPr/>
              <p:nvPr/>
            </p:nvGrpSpPr>
            <p:grpSpPr>
              <a:xfrm>
                <a:off x="5333374" y="888341"/>
                <a:ext cx="3715314" cy="278880"/>
                <a:chOff x="5333374" y="1631319"/>
                <a:chExt cx="3715314" cy="278880"/>
              </a:xfrm>
              <a:solidFill>
                <a:srgbClr val="2354A3"/>
              </a:solidFill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21D6E14-7B6F-4E2F-9310-73D2A9642B1E}"/>
                    </a:ext>
                  </a:extLst>
                </p:cNvPr>
                <p:cNvSpPr txBox="1"/>
                <p:nvPr/>
              </p:nvSpPr>
              <p:spPr>
                <a:xfrm>
                  <a:off x="6294508" y="1633200"/>
                  <a:ext cx="2754180" cy="27699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>
                      <a:solidFill>
                        <a:schemeClr val="bg1"/>
                      </a:solidFill>
                    </a:rPr>
                    <a:t>&lt;number&gt;</a:t>
                  </a:r>
                  <a:endParaRPr lang="en-RU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EEBBB26-288D-4CB1-ACA1-96C15640BCBA}"/>
                    </a:ext>
                  </a:extLst>
                </p:cNvPr>
                <p:cNvSpPr txBox="1"/>
                <p:nvPr/>
              </p:nvSpPr>
              <p:spPr>
                <a:xfrm>
                  <a:off x="5333374" y="1631319"/>
                  <a:ext cx="904171" cy="27699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float</a:t>
                  </a:r>
                  <a:endParaRPr lang="en-RU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95E6B8FB-AA5B-4FC7-A452-2AE245A40848}"/>
                  </a:ext>
                </a:extLst>
              </p:cNvPr>
              <p:cNvGrpSpPr/>
              <p:nvPr/>
            </p:nvGrpSpPr>
            <p:grpSpPr>
              <a:xfrm>
                <a:off x="5333378" y="1201957"/>
                <a:ext cx="3715314" cy="276999"/>
                <a:chOff x="5333378" y="1944935"/>
                <a:chExt cx="3715314" cy="276999"/>
              </a:xfrm>
              <a:solidFill>
                <a:srgbClr val="2354A3"/>
              </a:solidFill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B99D486-F2EF-42D4-80DC-61D3495502B0}"/>
                    </a:ext>
                  </a:extLst>
                </p:cNvPr>
                <p:cNvSpPr txBox="1"/>
                <p:nvPr/>
              </p:nvSpPr>
              <p:spPr>
                <a:xfrm>
                  <a:off x="6294512" y="1944935"/>
                  <a:ext cx="2754180" cy="27699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ru-RU" sz="1200" dirty="0">
                      <a:solidFill>
                        <a:schemeClr val="bg1"/>
                      </a:solidFill>
                    </a:rPr>
                    <a:t>[…]</a:t>
                  </a:r>
                  <a:endParaRPr kumimoji="0" lang="en-US" altLang="ru-RU" sz="2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B9B7C3-A701-4ECB-A729-534213DBE153}"/>
                    </a:ext>
                  </a:extLst>
                </p:cNvPr>
                <p:cNvSpPr txBox="1"/>
                <p:nvPr/>
              </p:nvSpPr>
              <p:spPr>
                <a:xfrm>
                  <a:off x="5333378" y="1944935"/>
                  <a:ext cx="904171" cy="27699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Container</a:t>
                  </a:r>
                  <a:endParaRPr lang="en-RU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" name="Группа 8">
                <a:extLst>
                  <a:ext uri="{FF2B5EF4-FFF2-40B4-BE49-F238E27FC236}">
                    <a16:creationId xmlns:a16="http://schemas.microsoft.com/office/drawing/2014/main" id="{F9A049CB-3F52-4594-8C30-C17075856020}"/>
                  </a:ext>
                </a:extLst>
              </p:cNvPr>
              <p:cNvGrpSpPr/>
              <p:nvPr/>
            </p:nvGrpSpPr>
            <p:grpSpPr>
              <a:xfrm>
                <a:off x="5333378" y="1510562"/>
                <a:ext cx="3715315" cy="277629"/>
                <a:chOff x="5333378" y="2253540"/>
                <a:chExt cx="3715315" cy="277629"/>
              </a:xfrm>
              <a:solidFill>
                <a:srgbClr val="2354A3"/>
              </a:solidFill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D6AAAE0-AD22-4ADC-AA94-2530BE25354D}"/>
                    </a:ext>
                  </a:extLst>
                </p:cNvPr>
                <p:cNvSpPr txBox="1"/>
                <p:nvPr/>
              </p:nvSpPr>
              <p:spPr>
                <a:xfrm>
                  <a:off x="6294513" y="2253540"/>
                  <a:ext cx="2754180" cy="277200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</a:rPr>
                    <a:t>fileName</a:t>
                  </a:r>
                  <a:endParaRPr kumimoji="0" lang="ru-RU" altLang="ru-RU" sz="2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30F1D3-F73B-4630-B645-66F86BD54240}"/>
                    </a:ext>
                  </a:extLst>
                </p:cNvPr>
                <p:cNvSpPr txBox="1"/>
                <p:nvPr/>
              </p:nvSpPr>
              <p:spPr>
                <a:xfrm>
                  <a:off x="5333378" y="2254170"/>
                  <a:ext cx="904171" cy="27699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file</a:t>
                  </a:r>
                  <a:endParaRPr lang="en-RU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C50322F5-5AAC-4502-9798-832BDA89CB12}"/>
                  </a:ext>
                </a:extLst>
              </p:cNvPr>
              <p:cNvGrpSpPr/>
              <p:nvPr/>
            </p:nvGrpSpPr>
            <p:grpSpPr>
              <a:xfrm>
                <a:off x="5333381" y="1827235"/>
                <a:ext cx="3715312" cy="276999"/>
                <a:chOff x="5333381" y="2570213"/>
                <a:chExt cx="3715312" cy="276999"/>
              </a:xfrm>
              <a:solidFill>
                <a:srgbClr val="2354A3"/>
              </a:solidFill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0377FCC-D141-4F89-812F-AAF4E92F68DB}"/>
                    </a:ext>
                  </a:extLst>
                </p:cNvPr>
                <p:cNvSpPr txBox="1"/>
                <p:nvPr/>
              </p:nvSpPr>
              <p:spPr>
                <a:xfrm>
                  <a:off x="6294514" y="2570213"/>
                  <a:ext cx="2754179" cy="27699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altLang="ru-RU" sz="12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</a:rPr>
                    <a:t>&lt;string&gt;</a:t>
                  </a:r>
                  <a:endParaRPr kumimoji="0" lang="ru-RU" altLang="ru-RU" sz="2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05312-835A-4AFE-A717-AF7BEC24C3B3}"/>
                    </a:ext>
                  </a:extLst>
                </p:cNvPr>
                <p:cNvSpPr txBox="1"/>
                <p:nvPr/>
              </p:nvSpPr>
              <p:spPr>
                <a:xfrm>
                  <a:off x="5333381" y="2570213"/>
                  <a:ext cx="904171" cy="27699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string</a:t>
                  </a:r>
                  <a:endParaRPr lang="en-RU" sz="12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C4AD600-E6FD-4EEE-8F3F-E81A5949E7DB}"/>
                </a:ext>
              </a:extLst>
            </p:cNvPr>
            <p:cNvSpPr txBox="1"/>
            <p:nvPr/>
          </p:nvSpPr>
          <p:spPr>
            <a:xfrm>
              <a:off x="6867451" y="3157478"/>
              <a:ext cx="2867196" cy="276999"/>
            </a:xfrm>
            <a:prstGeom prst="rect">
              <a:avLst/>
            </a:prstGeom>
            <a:solidFill>
              <a:srgbClr val="2354A3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ru-RU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&lt;number&gt;</a:t>
              </a:r>
              <a:endPara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95EAFCB-FE22-4EED-970B-19926B86A39F}"/>
                </a:ext>
              </a:extLst>
            </p:cNvPr>
            <p:cNvSpPr txBox="1"/>
            <p:nvPr/>
          </p:nvSpPr>
          <p:spPr>
            <a:xfrm>
              <a:off x="5866878" y="3157478"/>
              <a:ext cx="941273" cy="276999"/>
            </a:xfrm>
            <a:prstGeom prst="rect">
              <a:avLst/>
            </a:prstGeom>
            <a:solidFill>
              <a:srgbClr val="2354A3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int</a:t>
              </a:r>
              <a:endParaRPr lang="en-RU" sz="1200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FE15B4E-8F64-4B1B-9F84-6740DE6F94C1}"/>
                </a:ext>
              </a:extLst>
            </p:cNvPr>
            <p:cNvSpPr txBox="1"/>
            <p:nvPr/>
          </p:nvSpPr>
          <p:spPr>
            <a:xfrm>
              <a:off x="6867451" y="3471092"/>
              <a:ext cx="2867196" cy="276999"/>
            </a:xfrm>
            <a:prstGeom prst="rect">
              <a:avLst/>
            </a:prstGeom>
            <a:solidFill>
              <a:srgbClr val="2354A3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ru-RU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fileName</a:t>
              </a:r>
              <a:endPara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191A46B-03BD-4C33-B6EF-971674129F6C}"/>
                </a:ext>
              </a:extLst>
            </p:cNvPr>
            <p:cNvSpPr txBox="1"/>
            <p:nvPr/>
          </p:nvSpPr>
          <p:spPr>
            <a:xfrm>
              <a:off x="5866878" y="3471092"/>
              <a:ext cx="941273" cy="276999"/>
            </a:xfrm>
            <a:prstGeom prst="rect">
              <a:avLst/>
            </a:prstGeom>
            <a:solidFill>
              <a:srgbClr val="2354A3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file</a:t>
              </a:r>
              <a:endParaRPr lang="en-RU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DE71F22A-6CAE-4868-B418-A76F4C9CCFB6}"/>
              </a:ext>
            </a:extLst>
          </p:cNvPr>
          <p:cNvCxnSpPr>
            <a:cxnSpLocks/>
            <a:stCxn id="97" idx="3"/>
            <a:endCxn id="112" idx="1"/>
          </p:cNvCxnSpPr>
          <p:nvPr/>
        </p:nvCxnSpPr>
        <p:spPr>
          <a:xfrm>
            <a:off x="5820162" y="3607768"/>
            <a:ext cx="984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8AA63379-5293-43ED-A829-938367767750}"/>
              </a:ext>
            </a:extLst>
          </p:cNvPr>
          <p:cNvCxnSpPr>
            <a:cxnSpLocks/>
            <a:stCxn id="99" idx="3"/>
            <a:endCxn id="114" idx="1"/>
          </p:cNvCxnSpPr>
          <p:nvPr/>
        </p:nvCxnSpPr>
        <p:spPr>
          <a:xfrm>
            <a:off x="5820162" y="3921382"/>
            <a:ext cx="984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7C52BF1-3EC3-4F11-BBD0-C90315E73035}"/>
              </a:ext>
            </a:extLst>
          </p:cNvPr>
          <p:cNvGrpSpPr/>
          <p:nvPr/>
        </p:nvGrpSpPr>
        <p:grpSpPr>
          <a:xfrm>
            <a:off x="1379626" y="2512852"/>
            <a:ext cx="1874889" cy="2171767"/>
            <a:chOff x="442182" y="2201062"/>
            <a:chExt cx="1874889" cy="2171767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A1C6BAE9-0E7C-485D-ADCC-92473F50E082}"/>
                </a:ext>
              </a:extLst>
            </p:cNvPr>
            <p:cNvGrpSpPr/>
            <p:nvPr/>
          </p:nvGrpSpPr>
          <p:grpSpPr>
            <a:xfrm>
              <a:off x="442182" y="2201062"/>
              <a:ext cx="1874889" cy="1859978"/>
              <a:chOff x="3143310" y="983711"/>
              <a:chExt cx="1447864" cy="1859978"/>
            </a:xfrm>
            <a:solidFill>
              <a:srgbClr val="2354A3"/>
            </a:solidFill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1BAD3C-9797-4535-8149-43C654769877}"/>
                  </a:ext>
                </a:extLst>
              </p:cNvPr>
              <p:cNvSpPr txBox="1"/>
              <p:nvPr/>
            </p:nvSpPr>
            <p:spPr>
              <a:xfrm>
                <a:off x="3143310" y="983711"/>
                <a:ext cx="1447864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>
                    <a:solidFill>
                      <a:schemeClr val="bg1"/>
                    </a:solidFill>
                    <a:ea typeface="Apple Symbols" panose="02000000000000000000" pitchFamily="2" charset="-79"/>
                    <a:cs typeface="Apple Symbols" panose="02000000000000000000" pitchFamily="2" charset="-79"/>
                  </a:rPr>
                  <a:t>Память программы</a:t>
                </a:r>
                <a:endParaRPr lang="en-RU" sz="1400" dirty="0">
                  <a:solidFill>
                    <a:schemeClr val="bg1"/>
                  </a:solidFill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BC9084-B9B0-46AD-986E-3D355F9034BB}"/>
                  </a:ext>
                </a:extLst>
              </p:cNvPr>
              <p:cNvSpPr txBox="1"/>
              <p:nvPr/>
            </p:nvSpPr>
            <p:spPr>
              <a:xfrm>
                <a:off x="3143310" y="1324493"/>
                <a:ext cx="1447864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main.py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1115A4-03D7-47D0-90F8-29203D1A12A1}"/>
                  </a:ext>
                </a:extLst>
              </p:cNvPr>
              <p:cNvSpPr txBox="1"/>
              <p:nvPr/>
            </p:nvSpPr>
            <p:spPr>
              <a:xfrm>
                <a:off x="3143310" y="1633200"/>
                <a:ext cx="1447864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Container.__init__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3B72BF-256A-48BE-98C9-4F1A4DB79413}"/>
                  </a:ext>
                </a:extLst>
              </p:cNvPr>
              <p:cNvSpPr txBox="1"/>
              <p:nvPr/>
            </p:nvSpPr>
            <p:spPr>
              <a:xfrm>
                <a:off x="3143310" y="1944934"/>
                <a:ext cx="1447864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RU"/>
                </a:defPPr>
                <a:lvl1pPr>
                  <a:defRPr sz="1200">
                    <a:solidFill>
                      <a:schemeClr val="bg1"/>
                    </a:solidFill>
                  </a:defRPr>
                </a:lvl1pPr>
              </a:lstStyle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Container.In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82962A-BF7A-4C7D-9404-3F0661C24B77}"/>
                  </a:ext>
                </a:extLst>
              </p:cNvPr>
              <p:cNvSpPr txBox="1"/>
              <p:nvPr/>
            </p:nvSpPr>
            <p:spPr>
              <a:xfrm>
                <a:off x="3143310" y="2254901"/>
                <a:ext cx="1447864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Container.InRandom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318F06-8626-4BEC-A172-F10F66704C4E}"/>
                  </a:ext>
                </a:extLst>
              </p:cNvPr>
              <p:cNvSpPr txBox="1"/>
              <p:nvPr/>
            </p:nvSpPr>
            <p:spPr>
              <a:xfrm>
                <a:off x="3143310" y="2566690"/>
                <a:ext cx="1447864" cy="27699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Container.Out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EE9CC85-929B-4328-9951-0BF3E4EBDFCB}"/>
                </a:ext>
              </a:extLst>
            </p:cNvPr>
            <p:cNvSpPr txBox="1"/>
            <p:nvPr/>
          </p:nvSpPr>
          <p:spPr>
            <a:xfrm>
              <a:off x="442182" y="4095830"/>
              <a:ext cx="1874889" cy="276999"/>
            </a:xfrm>
            <a:prstGeom prst="rect">
              <a:avLst/>
            </a:prstGeom>
            <a:solidFill>
              <a:srgbClr val="2354A3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…</a:t>
              </a:r>
              <a:endParaRPr lang="en-RU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D80FA9C-6340-4FB6-9728-8D56C060B204}"/>
              </a:ext>
            </a:extLst>
          </p:cNvPr>
          <p:cNvGrpSpPr/>
          <p:nvPr/>
        </p:nvGrpSpPr>
        <p:grpSpPr>
          <a:xfrm>
            <a:off x="4419345" y="1578014"/>
            <a:ext cx="1400817" cy="3731341"/>
            <a:chOff x="3481901" y="1266224"/>
            <a:chExt cx="1400817" cy="3731341"/>
          </a:xfrm>
        </p:grpSpPr>
        <p:grpSp>
          <p:nvGrpSpPr>
            <p:cNvPr id="104" name="Группа 103">
              <a:extLst>
                <a:ext uri="{FF2B5EF4-FFF2-40B4-BE49-F238E27FC236}">
                  <a16:creationId xmlns:a16="http://schemas.microsoft.com/office/drawing/2014/main" id="{A9FDB0A2-92FF-4DA3-8FA3-AC44E993F041}"/>
                </a:ext>
              </a:extLst>
            </p:cNvPr>
            <p:cNvGrpSpPr/>
            <p:nvPr/>
          </p:nvGrpSpPr>
          <p:grpSpPr>
            <a:xfrm>
              <a:off x="3481901" y="1266224"/>
              <a:ext cx="1400817" cy="2481867"/>
              <a:chOff x="3481902" y="2201062"/>
              <a:chExt cx="2486150" cy="2481867"/>
            </a:xfrm>
          </p:grpSpPr>
          <p:grpSp>
            <p:nvGrpSpPr>
              <p:cNvPr id="28" name="Группа 27">
                <a:extLst>
                  <a:ext uri="{FF2B5EF4-FFF2-40B4-BE49-F238E27FC236}">
                    <a16:creationId xmlns:a16="http://schemas.microsoft.com/office/drawing/2014/main" id="{BA293131-04E9-48E0-A313-4BC4F3EC88E7}"/>
                  </a:ext>
                </a:extLst>
              </p:cNvPr>
              <p:cNvGrpSpPr/>
              <p:nvPr/>
            </p:nvGrpSpPr>
            <p:grpSpPr>
              <a:xfrm>
                <a:off x="3481902" y="2201062"/>
                <a:ext cx="2486150" cy="1854637"/>
                <a:chOff x="3114674" y="271967"/>
                <a:chExt cx="2486150" cy="1854637"/>
              </a:xfrm>
            </p:grpSpPr>
            <p:grpSp>
              <p:nvGrpSpPr>
                <p:cNvPr id="29" name="Группа 28">
                  <a:extLst>
                    <a:ext uri="{FF2B5EF4-FFF2-40B4-BE49-F238E27FC236}">
                      <a16:creationId xmlns:a16="http://schemas.microsoft.com/office/drawing/2014/main" id="{E0BC5AC3-E33F-47A2-AD50-8122F1E638B8}"/>
                    </a:ext>
                  </a:extLst>
                </p:cNvPr>
                <p:cNvGrpSpPr/>
                <p:nvPr/>
              </p:nvGrpSpPr>
              <p:grpSpPr>
                <a:xfrm>
                  <a:off x="3114675" y="271967"/>
                  <a:ext cx="2486149" cy="1548189"/>
                  <a:chOff x="3143310" y="983711"/>
                  <a:chExt cx="1447864" cy="1548189"/>
                </a:xfrm>
                <a:solidFill>
                  <a:srgbClr val="2354A3"/>
                </a:solidFill>
              </p:grpSpPr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CCD3306-1B51-44B1-BC37-0E4F458F1375}"/>
                      </a:ext>
                    </a:extLst>
                  </p:cNvPr>
                  <p:cNvSpPr txBox="1"/>
                  <p:nvPr/>
                </p:nvSpPr>
                <p:spPr>
                  <a:xfrm>
                    <a:off x="3143310" y="983711"/>
                    <a:ext cx="1447864" cy="30777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400" dirty="0">
                        <a:solidFill>
                          <a:schemeClr val="bg1"/>
                        </a:solidFill>
                        <a:ea typeface="Apple Symbols" panose="02000000000000000000" pitchFamily="2" charset="-79"/>
                        <a:cs typeface="Apple Symbols" panose="02000000000000000000" pitchFamily="2" charset="-79"/>
                      </a:rPr>
                      <a:t>Таблица</a:t>
                    </a:r>
                    <a:r>
                      <a:rPr lang="en-US" sz="1400" dirty="0">
                        <a:solidFill>
                          <a:schemeClr val="bg1"/>
                        </a:solidFill>
                        <a:ea typeface="Apple Symbols" panose="02000000000000000000" pitchFamily="2" charset="-79"/>
                        <a:cs typeface="Apple Symbols" panose="02000000000000000000" pitchFamily="2" charset="-79"/>
                      </a:rPr>
                      <a:t> </a:t>
                    </a:r>
                    <a:r>
                      <a:rPr lang="ru-RU" sz="1400" dirty="0">
                        <a:solidFill>
                          <a:schemeClr val="bg1"/>
                        </a:solidFill>
                        <a:ea typeface="Apple Symbols" panose="02000000000000000000" pitchFamily="2" charset="-79"/>
                        <a:cs typeface="Apple Symbols" panose="02000000000000000000" pitchFamily="2" charset="-79"/>
                      </a:rPr>
                      <a:t>имен</a:t>
                    </a:r>
                    <a:endParaRPr lang="en-RU" sz="1400" dirty="0">
                      <a:solidFill>
                        <a:schemeClr val="bg1"/>
                      </a:solidFill>
                      <a:ea typeface="Apple Symbols" panose="02000000000000000000" pitchFamily="2" charset="-79"/>
                      <a:cs typeface="Apple Symbols" panose="02000000000000000000" pitchFamily="2" charset="-79"/>
                    </a:endParaRP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B2F8EA0-804D-4735-816A-04EF3B15BAE4}"/>
                      </a:ext>
                    </a:extLst>
                  </p:cNvPr>
                  <p:cNvSpPr txBox="1"/>
                  <p:nvPr/>
                </p:nvSpPr>
                <p:spPr>
                  <a:xfrm>
                    <a:off x="3143310" y="1324493"/>
                    <a:ext cx="144786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startTime</a:t>
                    </a:r>
                    <a:endParaRPr lang="en-RU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7C3CA3D-C34E-41AE-A088-23A402E937F6}"/>
                      </a:ext>
                    </a:extLst>
                  </p:cNvPr>
                  <p:cNvSpPr txBox="1"/>
                  <p:nvPr/>
                </p:nvSpPr>
                <p:spPr>
                  <a:xfrm>
                    <a:off x="3143310" y="1633200"/>
                    <a:ext cx="144786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200" dirty="0">
                        <a:solidFill>
                          <a:schemeClr val="bg1"/>
                        </a:solidFill>
                      </a:rPr>
                      <a:t>endTime</a:t>
                    </a:r>
                    <a:endParaRPr lang="en-RU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7B57393-97C3-44AE-97AB-42EFA1EB980E}"/>
                      </a:ext>
                    </a:extLst>
                  </p:cNvPr>
                  <p:cNvSpPr txBox="1"/>
                  <p:nvPr/>
                </p:nvSpPr>
                <p:spPr>
                  <a:xfrm>
                    <a:off x="3143310" y="1944934"/>
                    <a:ext cx="144786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container</a:t>
                    </a:r>
                    <a:endParaRPr lang="en-RU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95DD9B8-74FA-4BE8-BC34-4620DB054EBD}"/>
                      </a:ext>
                    </a:extLst>
                  </p:cNvPr>
                  <p:cNvSpPr txBox="1"/>
                  <p:nvPr/>
                </p:nvSpPr>
                <p:spPr>
                  <a:xfrm>
                    <a:off x="3143310" y="2254901"/>
                    <a:ext cx="1447864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200" dirty="0">
                        <a:solidFill>
                          <a:schemeClr val="bg1"/>
                        </a:solidFill>
                      </a:rPr>
                      <a:t>ifile</a:t>
                    </a:r>
                    <a:endParaRPr lang="en-RU" sz="12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6D869AE-8F24-41CE-BF82-D52A82AF259D}"/>
                    </a:ext>
                  </a:extLst>
                </p:cNvPr>
                <p:cNvSpPr txBox="1"/>
                <p:nvPr/>
              </p:nvSpPr>
              <p:spPr>
                <a:xfrm>
                  <a:off x="3114674" y="1849605"/>
                  <a:ext cx="2486149" cy="276999"/>
                </a:xfrm>
                <a:prstGeom prst="rect">
                  <a:avLst/>
                </a:prstGeom>
                <a:solidFill>
                  <a:srgbClr val="2354A3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InStr</a:t>
                  </a:r>
                  <a:endParaRPr lang="en-RU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61CAC03-B083-4BA0-80FB-B02204F8A177}"/>
                  </a:ext>
                </a:extLst>
              </p:cNvPr>
              <p:cNvSpPr txBox="1"/>
              <p:nvPr/>
            </p:nvSpPr>
            <p:spPr>
              <a:xfrm>
                <a:off x="3481903" y="4092316"/>
                <a:ext cx="2486149" cy="276999"/>
              </a:xfrm>
              <a:prstGeom prst="rect">
                <a:avLst/>
              </a:prstGeom>
              <a:solidFill>
                <a:srgbClr val="2354A3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number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7689528-6160-4C04-B35F-3987C2C178C4}"/>
                  </a:ext>
                </a:extLst>
              </p:cNvPr>
              <p:cNvSpPr txBox="1"/>
              <p:nvPr/>
            </p:nvSpPr>
            <p:spPr>
              <a:xfrm>
                <a:off x="3481903" y="4405930"/>
                <a:ext cx="2486149" cy="276999"/>
              </a:xfrm>
              <a:prstGeom prst="rect">
                <a:avLst/>
              </a:prstGeom>
              <a:solidFill>
                <a:srgbClr val="2354A3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ofile</a:t>
                </a:r>
                <a:endParaRPr lang="en-RU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0BB204B-5D45-48B4-AE31-77AB759ABA43}"/>
                </a:ext>
              </a:extLst>
            </p:cNvPr>
            <p:cNvSpPr txBox="1"/>
            <p:nvPr/>
          </p:nvSpPr>
          <p:spPr>
            <a:xfrm>
              <a:off x="3481902" y="3784040"/>
              <a:ext cx="1400816" cy="276999"/>
            </a:xfrm>
            <a:prstGeom prst="rect">
              <a:avLst/>
            </a:prstGeom>
            <a:solidFill>
              <a:srgbClr val="2354A3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…</a:t>
              </a:r>
              <a:endParaRPr lang="en-RU" sz="1200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391BBFE-FE91-4849-82D5-F70914B321DA}"/>
                </a:ext>
              </a:extLst>
            </p:cNvPr>
            <p:cNvSpPr txBox="1"/>
            <p:nvPr/>
          </p:nvSpPr>
          <p:spPr>
            <a:xfrm>
              <a:off x="3481901" y="4094004"/>
              <a:ext cx="1400816" cy="276999"/>
            </a:xfrm>
            <a:prstGeom prst="rect">
              <a:avLst/>
            </a:prstGeom>
            <a:solidFill>
              <a:srgbClr val="2354A3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…</a:t>
              </a:r>
              <a:endParaRPr lang="en-RU" sz="1200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A31647F-8D03-4039-A83E-13DDB7C888E2}"/>
                </a:ext>
              </a:extLst>
            </p:cNvPr>
            <p:cNvSpPr txBox="1"/>
            <p:nvPr/>
          </p:nvSpPr>
          <p:spPr>
            <a:xfrm>
              <a:off x="3481901" y="4407620"/>
              <a:ext cx="1400816" cy="276999"/>
            </a:xfrm>
            <a:prstGeom prst="rect">
              <a:avLst/>
            </a:prstGeom>
            <a:solidFill>
              <a:srgbClr val="2354A3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…</a:t>
              </a:r>
              <a:endParaRPr lang="en-RU" sz="1200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E4BF813-EAE8-4361-8226-45F8A42AF9F1}"/>
                </a:ext>
              </a:extLst>
            </p:cNvPr>
            <p:cNvSpPr txBox="1"/>
            <p:nvPr/>
          </p:nvSpPr>
          <p:spPr>
            <a:xfrm>
              <a:off x="3481901" y="4720566"/>
              <a:ext cx="1400816" cy="276999"/>
            </a:xfrm>
            <a:prstGeom prst="rect">
              <a:avLst/>
            </a:prstGeom>
            <a:solidFill>
              <a:srgbClr val="2354A3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…</a:t>
              </a:r>
              <a:endParaRPr lang="en-RU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1C430D9D-07F7-466B-AECC-2E96265F3496}"/>
              </a:ext>
            </a:extLst>
          </p:cNvPr>
          <p:cNvCxnSpPr>
            <a:cxnSpLocks/>
            <a:stCxn id="24" idx="3"/>
            <a:endCxn id="124" idx="1"/>
          </p:cNvCxnSpPr>
          <p:nvPr/>
        </p:nvCxnSpPr>
        <p:spPr>
          <a:xfrm>
            <a:off x="3254515" y="3300841"/>
            <a:ext cx="1164831" cy="933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EDD35CE0-F527-4698-9A53-342ABC51FA7F}"/>
              </a:ext>
            </a:extLst>
          </p:cNvPr>
          <p:cNvCxnSpPr>
            <a:cxnSpLocks/>
            <a:stCxn id="25" idx="3"/>
            <a:endCxn id="125" idx="1"/>
          </p:cNvCxnSpPr>
          <p:nvPr/>
        </p:nvCxnSpPr>
        <p:spPr>
          <a:xfrm>
            <a:off x="3254515" y="3612575"/>
            <a:ext cx="1164830" cy="931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66027D49-EEB5-4610-BD14-589E1B11A665}"/>
              </a:ext>
            </a:extLst>
          </p:cNvPr>
          <p:cNvCxnSpPr>
            <a:cxnSpLocks/>
            <a:stCxn id="26" idx="3"/>
            <a:endCxn id="126" idx="1"/>
          </p:cNvCxnSpPr>
          <p:nvPr/>
        </p:nvCxnSpPr>
        <p:spPr>
          <a:xfrm>
            <a:off x="3254515" y="3922542"/>
            <a:ext cx="1164830" cy="935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7A02830E-BB31-4FD9-A644-C0FCFC52BB9D}"/>
              </a:ext>
            </a:extLst>
          </p:cNvPr>
          <p:cNvCxnSpPr>
            <a:cxnSpLocks/>
            <a:stCxn id="27" idx="3"/>
            <a:endCxn id="127" idx="1"/>
          </p:cNvCxnSpPr>
          <p:nvPr/>
        </p:nvCxnSpPr>
        <p:spPr>
          <a:xfrm>
            <a:off x="3254515" y="4234331"/>
            <a:ext cx="1164830" cy="936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54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155</Words>
  <Application>Microsoft Office PowerPoint</Application>
  <PresentationFormat>Широкоэкранный</PresentationFormat>
  <Paragraphs>74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Office Theme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Михайлов Герман Леонидович</dc:creator>
  <cp:lastModifiedBy>Хооллгм Михаил Уулларгович</cp:lastModifiedBy>
  <cp:revision>4</cp:revision>
  <dcterms:created xsi:type="dcterms:W3CDTF">2021-11-03T09:12:45Z</dcterms:created>
  <dcterms:modified xsi:type="dcterms:W3CDTF">2021-11-05T10:55:15Z</dcterms:modified>
</cp:coreProperties>
</file>