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1"/>
  </p:sldMasterIdLst>
  <p:notesMasterIdLst>
    <p:notesMasterId r:id="rId3"/>
  </p:notesMasterIdLst>
  <p:sldIdLst>
    <p:sldId id="288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dvolená sekcia" id="{A646CE3B-521B-4923-AD6F-171294AE31B4}">
          <p14:sldIdLst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6000" userDrawn="1">
          <p15:clr>
            <a:srgbClr val="A4A3A4"/>
          </p15:clr>
        </p15:guide>
        <p15:guide id="3" pos="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0078D4"/>
    <a:srgbClr val="D2D2D2"/>
    <a:srgbClr val="505050"/>
    <a:srgbClr val="2F2F2F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8B3955-8B29-4FA7-9DA3-CEA3DDEAC4B8}" v="3" dt="2019-03-18T18:49:43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vetlý štýl 2 - zvýrazneni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Bez štýlu, bez mrie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4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84" y="48"/>
      </p:cViewPr>
      <p:guideLst>
        <p:guide orient="horz" pos="2448"/>
        <p:guide pos="600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61E44-C4C0-6344-AB31-495F47CEF0BF}" type="datetimeFigureOut">
              <a:rPr lang="sk-SK" smtClean="0"/>
              <a:t>18. 3. 2019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D233A-E061-3B43-8767-D9DF2FC1BB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859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C677-8E45-E141-9716-C86D7EE5D9E8}" type="datetime1">
              <a:rPr lang="sk-SK" smtClean="0"/>
              <a:t>18. 3. 2019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8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14C0-FE52-F449-9EB9-A0FF9A2543CD}" type="datetime1">
              <a:rPr lang="sk-SK" smtClean="0"/>
              <a:t>18. 3. 2019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3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A2FD-E00D-9848-8434-0267DBC70800}" type="datetime1">
              <a:rPr lang="sk-SK" smtClean="0"/>
              <a:t>18. 3. 2019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2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261-6B22-9D46-9363-FF39813EB6EC}" type="datetime1">
              <a:rPr lang="sk-SK" smtClean="0"/>
              <a:t>18. 3. 2019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4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9737-2E3E-7648-A62E-672F14D45174}" type="datetime1">
              <a:rPr lang="sk-SK" smtClean="0"/>
              <a:t>18. 3. 2019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5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2BCD-50BB-5C4E-9FA2-1520C47BA1A9}" type="datetime1">
              <a:rPr lang="sk-SK" smtClean="0"/>
              <a:t>18. 3. 2019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6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8235-1A3D-8F40-84C0-D3E6FA642448}" type="datetime1">
              <a:rPr lang="sk-SK" smtClean="0"/>
              <a:t>18. 3. 2019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7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8640-B450-0C4A-9516-6E2711D4D46C}" type="datetime1">
              <a:rPr lang="sk-SK" smtClean="0"/>
              <a:t>18. 3. 2019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531D-6297-E049-BA84-34FE8FD92947}" type="datetime1">
              <a:rPr lang="sk-SK" smtClean="0"/>
              <a:t>18. 3. 2019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1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C6F4-3FBB-2D4D-B13A-D6953AE0A3AF}" type="datetime1">
              <a:rPr lang="sk-SK" smtClean="0"/>
              <a:t>18. 3. 2019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8A6D-C806-FE45-AB4E-63619D22D102}" type="datetime1">
              <a:rPr lang="sk-SK" smtClean="0"/>
              <a:t>18. 3. 2019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9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0EA03-2C13-2441-AAFA-2B3D759DC539}" type="datetime1">
              <a:rPr lang="sk-SK" smtClean="0"/>
              <a:t>18. 3. 2019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Kolekcie v </a:t>
            </a: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Pythone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</a:t>
            </a:fld>
            <a:endParaRPr lang="en-US" dirty="0"/>
          </a:p>
        </p:txBody>
      </p:sp>
      <p:graphicFrame>
        <p:nvGraphicFramePr>
          <p:cNvPr id="3" name="Tabuľka 2">
            <a:extLst>
              <a:ext uri="{FF2B5EF4-FFF2-40B4-BE49-F238E27FC236}">
                <a16:creationId xmlns:a16="http://schemas.microsoft.com/office/drawing/2014/main" id="{27EA44BE-E10D-4C7B-A889-912EDCEB8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37889"/>
              </p:ext>
            </p:extLst>
          </p:nvPr>
        </p:nvGraphicFramePr>
        <p:xfrm>
          <a:off x="450019" y="1417949"/>
          <a:ext cx="9310976" cy="6691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55488">
                  <a:extLst>
                    <a:ext uri="{9D8B030D-6E8A-4147-A177-3AD203B41FA5}">
                      <a16:colId xmlns:a16="http://schemas.microsoft.com/office/drawing/2014/main" val="2122998006"/>
                    </a:ext>
                  </a:extLst>
                </a:gridCol>
                <a:gridCol w="4655488">
                  <a:extLst>
                    <a:ext uri="{9D8B030D-6E8A-4147-A177-3AD203B41FA5}">
                      <a16:colId xmlns:a16="http://schemas.microsoft.com/office/drawing/2014/main" val="1298054752"/>
                    </a:ext>
                  </a:extLst>
                </a:gridCol>
              </a:tblGrid>
              <a:tr h="3670305">
                <a:tc>
                  <a:txBody>
                    <a:bodyPr/>
                    <a:lstStyle/>
                    <a:p>
                      <a:r>
                        <a:rPr lang="sk-SK" b="1" dirty="0"/>
                        <a:t>Zoznamy</a:t>
                      </a:r>
                      <a:r>
                        <a:rPr lang="en-GB" b="1" dirty="0"/>
                        <a:t> </a:t>
                      </a:r>
                      <a:r>
                        <a:rPr lang="en-GB" b="1" i="1" dirty="0"/>
                        <a:t>[</a:t>
                      </a:r>
                      <a:r>
                        <a:rPr lang="sk-SK" b="0" i="1" dirty="0"/>
                        <a:t>zapisujeme ich v hranatých zátvorkách</a:t>
                      </a:r>
                      <a:r>
                        <a:rPr lang="en-GB" b="1" i="1" dirty="0"/>
                        <a:t>]</a:t>
                      </a:r>
                      <a:endParaRPr lang="sk-SK" b="1" dirty="0"/>
                    </a:p>
                    <a:p>
                      <a:endParaRPr lang="sk-SK" b="1" dirty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dirty="0"/>
                        <a:t>Prvky sú usporiadané v poradí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dirty="0"/>
                        <a:t>Jedna hodnota sa môže vyskytovať viackrát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dirty="0"/>
                        <a:t>Indexovanie číslami od 0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dirty="0"/>
                        <a:t>Môžeme zmeniť/pridať/odstrániť prvky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b="1" dirty="0"/>
                        <a:t>Množiny </a:t>
                      </a:r>
                      <a:r>
                        <a:rPr lang="en-GB" b="1" dirty="0"/>
                        <a:t>{</a:t>
                      </a:r>
                      <a:r>
                        <a:rPr lang="sk-SK" b="0" i="1" dirty="0"/>
                        <a:t>v prvkom sa nedá pristupovať pomocou indexovania, iba zistím či sa tam vyskytuje alebo nie, nezáleží koľko krát bola hodnota pridaná, stále sa vyskytne iba raz</a:t>
                      </a:r>
                      <a:r>
                        <a:rPr lang="en-GB" b="1" i="1" dirty="0"/>
                        <a:t>}</a:t>
                      </a:r>
                      <a:endParaRPr lang="sk-SK" b="1" dirty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b="0" dirty="0"/>
                        <a:t>Prvky nie sú usporiadané – </a:t>
                      </a:r>
                      <a:r>
                        <a:rPr lang="sk-SK" b="0" i="1" dirty="0"/>
                        <a:t>v náhodnom poradí, nezáleží v akom poradí bola pridané</a:t>
                      </a:r>
                      <a:endParaRPr lang="sk-SK" b="0" dirty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b="0" dirty="0"/>
                        <a:t>Každá hodnota sa bude vyskytovať iba raz (aj keď ju tam pridáme viackrát)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b="0" dirty="0"/>
                        <a:t>Môžeme priamo testovať či sa hodnota nachádza v kolekcii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114127"/>
                  </a:ext>
                </a:extLst>
              </a:tr>
              <a:tr h="3020867">
                <a:tc>
                  <a:txBody>
                    <a:bodyPr/>
                    <a:lstStyle/>
                    <a:p>
                      <a:r>
                        <a:rPr lang="sk-SK" b="1" dirty="0"/>
                        <a:t>N-</a:t>
                      </a:r>
                      <a:r>
                        <a:rPr lang="sk-SK" b="1" dirty="0" err="1"/>
                        <a:t>tice</a:t>
                      </a:r>
                      <a:r>
                        <a:rPr lang="sk-SK" b="1" dirty="0"/>
                        <a:t> </a:t>
                      </a:r>
                      <a:r>
                        <a:rPr lang="sk-SK" b="1" i="1" dirty="0"/>
                        <a:t>(</a:t>
                      </a:r>
                      <a:r>
                        <a:rPr lang="sk-SK" b="0" i="1" dirty="0"/>
                        <a:t>zapisujeme v okrúhlych zátvorkách</a:t>
                      </a:r>
                      <a:r>
                        <a:rPr lang="sk-SK" b="1" i="1" dirty="0"/>
                        <a:t>)</a:t>
                      </a:r>
                      <a:endParaRPr lang="sk-SK" b="1" dirty="0"/>
                    </a:p>
                    <a:p>
                      <a:endParaRPr lang="sk-SK" b="1" dirty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b="0" dirty="0"/>
                        <a:t>Prvky sú usporiadané v poradí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b="0" dirty="0"/>
                        <a:t>Jedna hodnota sa môže vyskytovať viackrát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b="0" dirty="0"/>
                        <a:t>Indexovanie číslami od 0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b="0" dirty="0"/>
                        <a:t>Nemôžeme ich meniť (môžeme ich použiť ako zložený kľúč v mape)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b="1" dirty="0"/>
                        <a:t>Mapy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b="0" dirty="0"/>
                        <a:t>Uchovávajú dvojice kľúč-hodnota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b="0" dirty="0"/>
                        <a:t>Indexovanie kľúčom – kľúč môže byť reťazec, číslo, alebo n-</a:t>
                      </a:r>
                      <a:r>
                        <a:rPr lang="sk-SK" b="0" dirty="0" err="1"/>
                        <a:t>tica</a:t>
                      </a:r>
                      <a:r>
                        <a:rPr lang="sk-SK" b="0" dirty="0"/>
                        <a:t>, hodnota ľubovoľný typ (aj vnorené mapy)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b="0" dirty="0"/>
                        <a:t>Každý kľúč sa môže vyskytovať iba raz, ale tá istá hodnota môže byť priradená viacerým kľúčom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b="0" dirty="0"/>
                        <a:t>Dvojice nie sú usporiadané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017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33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5 ways to keep your work safe and secure.potx" id="{4893428C-CB0A-49E9-96F4-7A735F1E22B6}" vid="{5E3D7976-14F6-4FDF-A4FC-DC3893D129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186</Words>
  <Application>Microsoft Office PowerPoint</Application>
  <PresentationFormat>Vlastná</PresentationFormat>
  <Paragraphs>23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2019-03-02T19:53:44Z</dcterms:created>
  <dcterms:modified xsi:type="dcterms:W3CDTF">2019-03-18T18:49:52Z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2018-09-20T17:05:47.7837537Z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