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59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B1587A-EF86-4495-9E75-5DCD8780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77AC04-E285-4CC9-BFAE-86946A95C3F9}" type="datetimeFigureOut">
              <a:rPr lang="zh-CN" altLang="en-US"/>
              <a:pPr>
                <a:defRPr/>
              </a:pPr>
              <a:t>2017/10/17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58FA83-91F3-4567-9F8F-926E61665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7C4297-5CFE-4C10-9C1F-E4A6668CC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C4FF8-9263-4170-AC24-7C072D7EE7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91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F3B2F260-FE21-401D-B221-4BEDF3DE4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0D418-2179-4D34-95D2-029562FFFB01}" type="datetimeFigureOut">
              <a:rPr lang="zh-CN" altLang="en-US"/>
              <a:pPr>
                <a:defRPr/>
              </a:pPr>
              <a:t>2017/10/17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C75635F3-BA17-4D2C-8A36-4E3865607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CD456295-97A0-48C7-B8F6-A0CFEA47B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D3C6F-D246-4808-9A40-343DE9DEAB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26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3D50EB-A3BA-43CF-8972-BDCDA3E4A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FF83E-1865-4667-9D15-12B425100A8B}" type="datetimeFigureOut">
              <a:rPr lang="zh-CN" altLang="en-US"/>
              <a:pPr>
                <a:defRPr/>
              </a:pPr>
              <a:t>2017/10/17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DE8329-FF4D-4B76-8802-C19445432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360C61-0B7F-42BB-9F5C-1D3890117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A8EB3C-1255-4822-B1EA-EA227D261C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34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35FC70-6A6C-416F-ABF7-F7555B6A9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24117-73A4-4CD3-8BCB-9049B5E9B804}" type="datetimeFigureOut">
              <a:rPr lang="zh-CN" altLang="en-US"/>
              <a:pPr>
                <a:defRPr/>
              </a:pPr>
              <a:t>2017/10/17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326A4E-003B-4A29-AE18-78F28CA9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8C78D8-10A2-4CD6-8A5C-1278432EC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7ED7A-FB7C-4ED9-9709-706451E9F5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64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764B58CD-7FEB-4880-96AC-30D5F869B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F2559E-A7E6-46AA-9250-3D210B9CDC19}" type="datetimeFigureOut">
              <a:rPr lang="zh-CN" altLang="en-US"/>
              <a:pPr>
                <a:defRPr/>
              </a:pPr>
              <a:t>2017/10/17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CE8090ED-2D59-4FAA-90AB-E399AA55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E457052-E275-4BE2-8E51-3C98A3D0C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E9BAD-9879-4FFF-9C78-33D6D5FDDA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274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FE87C4FA-727C-4DCC-9627-D265BDF79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0F832A-0CFD-4BE2-A26D-CD974A80EBD6}" type="datetimeFigureOut">
              <a:rPr lang="zh-CN" altLang="en-US"/>
              <a:pPr>
                <a:defRPr/>
              </a:pPr>
              <a:t>2017/10/17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90EE803D-34F7-4EC3-A976-EEEA6C56E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21F09987-3C0F-4CDD-B3D5-7C0B51507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7B52C-7BBB-41C0-B2BF-22C4929085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019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478AB66D-14DE-4F16-874A-1240B038A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77A22-2F68-4986-9A99-DDEDF1B8EA4B}" type="datetimeFigureOut">
              <a:rPr lang="zh-CN" altLang="en-US"/>
              <a:pPr>
                <a:defRPr/>
              </a:pPr>
              <a:t>2017/10/17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E99804F8-ABAD-42A0-84FA-932F1316D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F6CBEDF1-A9DD-45F3-9879-B2633CBC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2FC2D-D1A5-4C8E-A8C4-08C9FE9436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354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C9D51694-BFA5-421D-B52B-9D74AAD29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708058-0253-4A85-8C77-894610D26653}" type="datetimeFigureOut">
              <a:rPr lang="zh-CN" altLang="en-US"/>
              <a:pPr>
                <a:defRPr/>
              </a:pPr>
              <a:t>2017/10/17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8717E04C-8399-4563-B213-E32ECA7EC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6B4D1705-BAB2-43A7-A78F-8C5FB4AE5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41993-99A2-4C06-8FB5-FA842C1644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734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8D94C94B-BEDE-49E1-92BC-DEE7B26A7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B7FA91-3A1C-43F0-92F9-8C2E8EC37D23}" type="datetimeFigureOut">
              <a:rPr lang="zh-CN" altLang="en-US"/>
              <a:pPr>
                <a:defRPr/>
              </a:pPr>
              <a:t>2017/10/17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573F4B55-F481-4235-B8A6-C1DD12C66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F1C842ED-F1B9-472F-A184-950B2CED7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9E8110-BA32-42A0-B606-0AFDBF7437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21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804A36-3DF8-45CA-9BE4-619AF02AF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CA630-63E7-4163-B5D5-8FE346F99E5C}" type="datetimeFigureOut">
              <a:rPr lang="zh-CN" altLang="en-US"/>
              <a:pPr>
                <a:defRPr/>
              </a:pPr>
              <a:t>2017/10/17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C3475F-21DF-44FB-8168-84A5667BB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5C8359-7686-472E-973C-4F69E2C61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8F3C8-340F-4CD7-9AB1-FEA2F4506E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42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2CBF01F7-5B6E-40E7-9830-334E65AFA64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D82BE4EC-E503-41B3-8DEB-8ECEF27BD13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2139F7-536D-4DEB-BEF2-57B1CC365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7EF7BF9-0675-44EF-9CA9-08236BB3DEFF}" type="datetimeFigureOut">
              <a:rPr lang="zh-CN" altLang="en-US"/>
              <a:pPr>
                <a:defRPr/>
              </a:pPr>
              <a:t>2017/10/17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C81207-54F4-42B5-A076-6CC714A339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49C730-27C3-42CD-818F-0234E2A5E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97A1933-020E-4374-A666-4BA5A9B9B7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99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3314E2A-D36F-4872-8DB1-608D35D6748D}"/>
              </a:ext>
            </a:extLst>
          </p:cNvPr>
          <p:cNvCxnSpPr/>
          <p:nvPr/>
        </p:nvCxnSpPr>
        <p:spPr>
          <a:xfrm>
            <a:off x="2462213" y="6115050"/>
            <a:ext cx="0" cy="492125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2" name="文本框 7">
            <a:extLst>
              <a:ext uri="{FF2B5EF4-FFF2-40B4-BE49-F238E27FC236}">
                <a16:creationId xmlns:a16="http://schemas.microsoft.com/office/drawing/2014/main" id="{0CE36506-EE8F-4B1C-B969-6397AD6B3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038" y="6176446"/>
            <a:ext cx="348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讲师：叶子猿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45565A23-B27E-42F3-9298-AE4A0CE16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9188" y="5900738"/>
            <a:ext cx="5992812" cy="8826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1" hangingPunct="1"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课程标题 ：</a:t>
            </a:r>
            <a:r>
              <a:rPr lang="en-US" altLang="zh-CN" sz="1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并发编程原理与实战</a:t>
            </a:r>
          </a:p>
        </p:txBody>
      </p:sp>
      <p:sp>
        <p:nvSpPr>
          <p:cNvPr id="11" name="文本框 7">
            <a:extLst>
              <a:ext uri="{FF2B5EF4-FFF2-40B4-BE49-F238E27FC236}">
                <a16:creationId xmlns:a16="http://schemas.microsoft.com/office/drawing/2014/main" id="{A94FD91A-4266-4AD4-B029-632EA227F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3878" y="4272023"/>
            <a:ext cx="348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讲师：叶子猿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4E79168-A82A-43DD-9791-E50A9314CD15}"/>
              </a:ext>
            </a:extLst>
          </p:cNvPr>
          <p:cNvSpPr txBox="1"/>
          <p:nvPr/>
        </p:nvSpPr>
        <p:spPr>
          <a:xfrm>
            <a:off x="0" y="1321704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Java</a:t>
            </a: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并发编程原理与实战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4394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FDB3663B-7DE3-4C0A-9D0A-7BB7A28F086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01750" y="1077913"/>
            <a:ext cx="9144000" cy="1509712"/>
          </a:xfrm>
        </p:spPr>
        <p:txBody>
          <a:bodyPr/>
          <a:lstStyle/>
          <a:p>
            <a:pPr eaLnBrk="1" hangingPunct="1"/>
            <a:r>
              <a:rPr lang="zh-CN" altLang="en-US" sz="8000" b="1">
                <a:solidFill>
                  <a:srgbClr val="3587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</a:p>
        </p:txBody>
      </p:sp>
      <p:sp>
        <p:nvSpPr>
          <p:cNvPr id="7171" name="TextBox 4">
            <a:extLst>
              <a:ext uri="{FF2B5EF4-FFF2-40B4-BE49-F238E27FC236}">
                <a16:creationId xmlns:a16="http://schemas.microsoft.com/office/drawing/2014/main" id="{8D39C806-A5FF-459B-B1A0-1CE7806B3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1463" y="2427288"/>
            <a:ext cx="8662987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THANK YOU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7172" name="图片 2">
            <a:extLst>
              <a:ext uri="{FF2B5EF4-FFF2-40B4-BE49-F238E27FC236}">
                <a16:creationId xmlns:a16="http://schemas.microsoft.com/office/drawing/2014/main" id="{26FD2966-1FDF-4B20-930D-C89303913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638" y="2881313"/>
            <a:ext cx="2154237" cy="215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文本框 3">
            <a:extLst>
              <a:ext uri="{FF2B5EF4-FFF2-40B4-BE49-F238E27FC236}">
                <a16:creationId xmlns:a16="http://schemas.microsoft.com/office/drawing/2014/main" id="{BFB10D86-4461-416D-ADA0-D44F0060A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6638" y="5035550"/>
            <a:ext cx="21542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龙果学院官方微信公众号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04BAD86-D2F4-42B4-9680-1F7771AF8F50}"/>
              </a:ext>
            </a:extLst>
          </p:cNvPr>
          <p:cNvCxnSpPr/>
          <p:nvPr/>
        </p:nvCxnSpPr>
        <p:spPr>
          <a:xfrm>
            <a:off x="2462213" y="6115050"/>
            <a:ext cx="0" cy="492125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7">
            <a:extLst>
              <a:ext uri="{FF2B5EF4-FFF2-40B4-BE49-F238E27FC236}">
                <a16:creationId xmlns:a16="http://schemas.microsoft.com/office/drawing/2014/main" id="{07F58548-4879-411C-BD03-9FB276610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038" y="6176446"/>
            <a:ext cx="348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讲师：叶子猿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id="{48E84209-38C1-4279-BD7D-02C0F574B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9188" y="5900738"/>
            <a:ext cx="5992812" cy="8826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1" hangingPunct="1"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课程标题 ：</a:t>
            </a:r>
            <a:r>
              <a:rPr lang="en-US" altLang="zh-CN" sz="1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并发编程原理与实战</a:t>
            </a:r>
          </a:p>
        </p:txBody>
      </p:sp>
    </p:spTree>
    <p:extLst>
      <p:ext uri="{BB962C8B-B14F-4D97-AF65-F5344CB8AC3E}">
        <p14:creationId xmlns:p14="http://schemas.microsoft.com/office/powerpoint/2010/main" val="3565306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0A4E45-9F0D-4A11-B0A8-5776C33C6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聊聊并发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C40972-F3E8-44DC-9731-30404B9E1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zh-CN" altLang="en-US" dirty="0"/>
              <a:t>你真的了解并发吗</a:t>
            </a:r>
            <a:endParaRPr lang="en-US" altLang="zh-CN" dirty="0"/>
          </a:p>
          <a:p>
            <a:r>
              <a:rPr lang="zh-CN" altLang="en-US" dirty="0"/>
              <a:t>多线程和并发</a:t>
            </a:r>
            <a:endParaRPr lang="en-US" altLang="zh-CN" dirty="0"/>
          </a:p>
          <a:p>
            <a:r>
              <a:rPr lang="zh-CN" altLang="en-US" dirty="0"/>
              <a:t>多线程和多进程</a:t>
            </a:r>
            <a:endParaRPr lang="en-US" altLang="zh-CN" dirty="0"/>
          </a:p>
          <a:p>
            <a:r>
              <a:rPr lang="zh-CN" altLang="en-US" dirty="0"/>
              <a:t>线程一定快吗</a:t>
            </a:r>
            <a:endParaRPr lang="en-US" altLang="zh-CN" dirty="0"/>
          </a:p>
          <a:p>
            <a:r>
              <a:rPr lang="zh-CN" altLang="en-US" dirty="0"/>
              <a:t>学习并发的四个阶段</a:t>
            </a:r>
            <a:endParaRPr lang="en-US" altLang="zh-CN" dirty="0"/>
          </a:p>
          <a:p>
            <a:r>
              <a:rPr lang="zh-CN" altLang="en-US" dirty="0"/>
              <a:t>学习目标</a:t>
            </a:r>
            <a:endParaRPr lang="en-US" altLang="zh-CN" dirty="0"/>
          </a:p>
          <a:p>
            <a:r>
              <a:rPr lang="zh-CN" altLang="en-US" dirty="0"/>
              <a:t>适合人群</a:t>
            </a:r>
            <a:endParaRPr lang="en-US" altLang="zh-CN" dirty="0"/>
          </a:p>
          <a:p>
            <a:r>
              <a:rPr lang="zh-CN" altLang="en-US" dirty="0"/>
              <a:t>荐书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43891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6D1C27-302E-4BF8-8EFD-4386D8192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学习并发的四个阶段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09A6ED-2B5A-4D5A-ABE5-DFF16EA4D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熟练掌握</a:t>
            </a:r>
            <a:r>
              <a:rPr lang="en-US" altLang="zh-CN" dirty="0"/>
              <a:t>API</a:t>
            </a:r>
            <a:r>
              <a:rPr lang="zh-CN" altLang="en-US" dirty="0"/>
              <a:t>，能够完成并发编程</a:t>
            </a:r>
            <a:endParaRPr lang="en-US" altLang="zh-CN" dirty="0"/>
          </a:p>
          <a:p>
            <a:r>
              <a:rPr lang="zh-CN" altLang="en-US" dirty="0"/>
              <a:t>熟读</a:t>
            </a:r>
            <a:r>
              <a:rPr lang="en-US" altLang="zh-CN" dirty="0"/>
              <a:t>API</a:t>
            </a:r>
            <a:r>
              <a:rPr lang="zh-CN" altLang="en-US" dirty="0"/>
              <a:t>源码，掌握其原理</a:t>
            </a:r>
            <a:endParaRPr lang="en-US" altLang="zh-CN" dirty="0"/>
          </a:p>
          <a:p>
            <a:r>
              <a:rPr lang="zh-CN" altLang="en-US" dirty="0"/>
              <a:t>理解</a:t>
            </a:r>
            <a:r>
              <a:rPr lang="en-US" altLang="zh-CN" dirty="0"/>
              <a:t>Java</a:t>
            </a:r>
            <a:r>
              <a:rPr lang="zh-CN" altLang="en-US" dirty="0"/>
              <a:t>虚拟机的内存模型</a:t>
            </a:r>
            <a:endParaRPr lang="en-US" altLang="zh-CN" dirty="0"/>
          </a:p>
          <a:p>
            <a:r>
              <a:rPr lang="zh-CN" altLang="en-US" dirty="0"/>
              <a:t>操作系统对并发的支持</a:t>
            </a:r>
          </a:p>
        </p:txBody>
      </p:sp>
    </p:spTree>
    <p:extLst>
      <p:ext uri="{BB962C8B-B14F-4D97-AF65-F5344CB8AC3E}">
        <p14:creationId xmlns:p14="http://schemas.microsoft.com/office/powerpoint/2010/main" val="942120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2A356-A79A-45FC-912D-CA854E1CF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CN" altLang="en-US" dirty="0"/>
              <a:t>为什么要学习并发编程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049B75-796A-46C3-89FA-61CE6847D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709477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发挥多处理的强大能力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建模的简单性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异步事件的简化处理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响应更加灵敏的用户界面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找工作，面试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了解并发编程的原理，提高代码的编写能力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解决工作中遇到的并发问题</a:t>
            </a:r>
            <a:endParaRPr lang="en-US" altLang="zh-CN" dirty="0"/>
          </a:p>
          <a:p>
            <a:r>
              <a:rPr lang="en-US" altLang="zh-CN" dirty="0"/>
              <a:t>4.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8625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D54FDD-6D60-40C8-B191-313A7FFB7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并发的缺点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598EBC-1F76-47F1-A36F-74CEDA24D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安全性问题</a:t>
            </a:r>
            <a:endParaRPr lang="en-US" altLang="zh-CN" dirty="0"/>
          </a:p>
          <a:p>
            <a:r>
              <a:rPr lang="zh-CN" altLang="en-US" dirty="0"/>
              <a:t>活跃性问题（饥饿）</a:t>
            </a:r>
            <a:endParaRPr lang="en-US" altLang="zh-CN" dirty="0"/>
          </a:p>
          <a:p>
            <a:r>
              <a:rPr lang="zh-CN" altLang="en-US" dirty="0"/>
              <a:t>性能问题</a:t>
            </a:r>
          </a:p>
        </p:txBody>
      </p:sp>
    </p:spTree>
    <p:extLst>
      <p:ext uri="{BB962C8B-B14F-4D97-AF65-F5344CB8AC3E}">
        <p14:creationId xmlns:p14="http://schemas.microsoft.com/office/powerpoint/2010/main" val="771334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B69756-A6E0-4703-A28D-EA0087BDF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线程安全性问题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6E48DE-7175-4543-A762-39C3FEC5D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zh-CN" altLang="en-US" dirty="0"/>
              <a:t>创建线程   多种方式</a:t>
            </a:r>
            <a:endParaRPr lang="en-US" altLang="zh-CN" dirty="0"/>
          </a:p>
          <a:p>
            <a:r>
              <a:rPr lang="zh-CN" altLang="en-US" dirty="0"/>
              <a:t>多线程运行    卖票</a:t>
            </a:r>
            <a:endParaRPr lang="en-US" altLang="zh-CN" dirty="0"/>
          </a:p>
          <a:p>
            <a:r>
              <a:rPr lang="zh-CN" altLang="en-US" dirty="0"/>
              <a:t>线程安全性问题引入</a:t>
            </a:r>
            <a:endParaRPr lang="en-US" altLang="zh-CN" dirty="0"/>
          </a:p>
          <a:p>
            <a:r>
              <a:rPr lang="zh-CN" altLang="en-US" dirty="0"/>
              <a:t>提出解决方案   </a:t>
            </a:r>
            <a:r>
              <a:rPr lang="en-US" altLang="zh-CN" dirty="0"/>
              <a:t>synchronized   </a:t>
            </a:r>
          </a:p>
          <a:p>
            <a:r>
              <a:rPr lang="zh-CN" altLang="en-US" dirty="0"/>
              <a:t>解决线程安全性问题</a:t>
            </a:r>
            <a:endParaRPr lang="en-US" altLang="zh-CN" dirty="0"/>
          </a:p>
          <a:p>
            <a:r>
              <a:rPr lang="en-US" altLang="zh-CN" dirty="0"/>
              <a:t>Synchronized </a:t>
            </a:r>
            <a:r>
              <a:rPr lang="zh-CN" altLang="en-US" dirty="0"/>
              <a:t>原理</a:t>
            </a:r>
            <a:endParaRPr lang="en-US" altLang="zh-CN" dirty="0"/>
          </a:p>
          <a:p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5196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D5661E-1B3A-49DD-8560-F18A77AB9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线程与进程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93511F-E9D7-4A5E-A6D5-B6BE23DAD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进程：运行中的程序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进程是资源分配的基本单位</a:t>
            </a:r>
            <a:endParaRPr lang="en-US" altLang="zh-CN" dirty="0"/>
          </a:p>
          <a:p>
            <a:r>
              <a:rPr lang="zh-CN" altLang="en-US" dirty="0"/>
              <a:t>进程中包含多个线程，线程共享进程的资源</a:t>
            </a:r>
            <a:endParaRPr lang="en-US" altLang="zh-CN" dirty="0"/>
          </a:p>
          <a:p>
            <a:r>
              <a:rPr lang="zh-CN" altLang="en-US" dirty="0"/>
              <a:t>线程是处理器调度的基本单位</a:t>
            </a:r>
          </a:p>
        </p:txBody>
      </p:sp>
    </p:spTree>
    <p:extLst>
      <p:ext uri="{BB962C8B-B14F-4D97-AF65-F5344CB8AC3E}">
        <p14:creationId xmlns:p14="http://schemas.microsoft.com/office/powerpoint/2010/main" val="4111176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0CC4B1-64DC-4509-BD60-FC4DF2B9F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多线程一定快吗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DBB2E3-306F-4C02-834E-0A16AC1B1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550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C27805-6144-4017-9906-BEFDC3970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荐书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379957-3B78-49D4-9990-A30671D77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《Java</a:t>
            </a:r>
            <a:r>
              <a:rPr lang="zh-CN" altLang="en-US" dirty="0"/>
              <a:t>并发编程实战</a:t>
            </a:r>
            <a:r>
              <a:rPr lang="en-US" altLang="zh-CN" dirty="0"/>
              <a:t>》</a:t>
            </a:r>
          </a:p>
          <a:p>
            <a:r>
              <a:rPr lang="en-US" altLang="zh-CN" dirty="0"/>
              <a:t>《Java</a:t>
            </a:r>
            <a:r>
              <a:rPr lang="zh-CN" altLang="en-US" dirty="0"/>
              <a:t>并发编程的艺术</a:t>
            </a:r>
            <a:r>
              <a:rPr lang="en-US" altLang="zh-CN" dirty="0"/>
              <a:t>》 </a:t>
            </a:r>
            <a:r>
              <a:rPr lang="zh-CN" altLang="en-US" dirty="0"/>
              <a:t>方腾飞</a:t>
            </a:r>
            <a:endParaRPr lang="en-US" altLang="zh-CN" dirty="0"/>
          </a:p>
          <a:p>
            <a:r>
              <a:rPr lang="en-US" altLang="zh-CN" dirty="0"/>
              <a:t>《</a:t>
            </a:r>
            <a:r>
              <a:rPr lang="zh-CN" altLang="en-US" dirty="0"/>
              <a:t>深入理解</a:t>
            </a:r>
            <a:r>
              <a:rPr lang="en-US" altLang="zh-CN" dirty="0"/>
              <a:t>Java</a:t>
            </a:r>
            <a:r>
              <a:rPr lang="zh-CN" altLang="en-US" dirty="0"/>
              <a:t>虚拟机</a:t>
            </a:r>
            <a:r>
              <a:rPr lang="en-US" altLang="zh-CN" dirty="0"/>
              <a:t>》  </a:t>
            </a:r>
            <a:r>
              <a:rPr lang="zh-CN" altLang="en-US" dirty="0"/>
              <a:t>周志明</a:t>
            </a:r>
          </a:p>
        </p:txBody>
      </p:sp>
    </p:spTree>
    <p:extLst>
      <p:ext uri="{BB962C8B-B14F-4D97-AF65-F5344CB8AC3E}">
        <p14:creationId xmlns:p14="http://schemas.microsoft.com/office/powerpoint/2010/main" val="4190744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</TotalTime>
  <Words>274</Words>
  <Application>Microsoft Office PowerPoint</Application>
  <PresentationFormat>宽屏</PresentationFormat>
  <Paragraphs>56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聊聊并发</vt:lpstr>
      <vt:lpstr>学习并发的四个阶段</vt:lpstr>
      <vt:lpstr>为什么要学习并发编程</vt:lpstr>
      <vt:lpstr>并发的缺点</vt:lpstr>
      <vt:lpstr>线程安全性问题</vt:lpstr>
      <vt:lpstr>线程与进程</vt:lpstr>
      <vt:lpstr>多线程一定快吗</vt:lpstr>
      <vt:lpstr>荐书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worker</dc:creator>
  <cp:lastModifiedBy>worker</cp:lastModifiedBy>
  <cp:revision>56</cp:revision>
  <dcterms:created xsi:type="dcterms:W3CDTF">2017-10-14T02:53:25Z</dcterms:created>
  <dcterms:modified xsi:type="dcterms:W3CDTF">2017-10-17T12:08:01Z</dcterms:modified>
</cp:coreProperties>
</file>