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3" d="100"/>
          <a:sy n="53" d="100"/>
        </p:scale>
        <p:origin x="-120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171CF9-C2D1-4B19-BC99-296D0C3FD8B1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5A6F4A4D-6EDB-4AAD-B7B9-13C7791F2F5F}">
      <dgm:prSet/>
      <dgm:spPr/>
      <dgm:t>
        <a:bodyPr/>
        <a:lstStyle/>
        <a:p>
          <a:r>
            <a:rPr lang="en-GB" dirty="0"/>
            <a:t>Aviation Risk Analysis</a:t>
          </a:r>
          <a:endParaRPr lang="en-KE" dirty="0"/>
        </a:p>
      </dgm:t>
    </dgm:pt>
    <dgm:pt modelId="{927A777C-8E9D-498E-A144-9B576731A279}" type="parTrans" cxnId="{BF3F19B2-C9E7-4AC0-A223-47D0FEB2854F}">
      <dgm:prSet/>
      <dgm:spPr/>
      <dgm:t>
        <a:bodyPr/>
        <a:lstStyle/>
        <a:p>
          <a:endParaRPr lang="LID4096"/>
        </a:p>
      </dgm:t>
    </dgm:pt>
    <dgm:pt modelId="{0C07449A-7C24-4897-9FE7-9110524B3473}" type="sibTrans" cxnId="{BF3F19B2-C9E7-4AC0-A223-47D0FEB2854F}">
      <dgm:prSet/>
      <dgm:spPr/>
      <dgm:t>
        <a:bodyPr/>
        <a:lstStyle/>
        <a:p>
          <a:endParaRPr lang="LID4096"/>
        </a:p>
      </dgm:t>
    </dgm:pt>
    <dgm:pt modelId="{CDB13D81-CCB2-41D6-9549-5B6636601121}" type="pres">
      <dgm:prSet presAssocID="{DA171CF9-C2D1-4B19-BC99-296D0C3FD8B1}" presName="Name0" presStyleCnt="0">
        <dgm:presLayoutVars>
          <dgm:dir/>
          <dgm:animLvl val="lvl"/>
          <dgm:resizeHandles val="exact"/>
        </dgm:presLayoutVars>
      </dgm:prSet>
      <dgm:spPr/>
    </dgm:pt>
    <dgm:pt modelId="{3A4DB1BF-BE97-4132-9DF3-11782602415F}" type="pres">
      <dgm:prSet presAssocID="{5A6F4A4D-6EDB-4AAD-B7B9-13C7791F2F5F}" presName="boxAndChildren" presStyleCnt="0"/>
      <dgm:spPr/>
    </dgm:pt>
    <dgm:pt modelId="{65FE246F-C8DA-4C85-B5FB-3FC96F68DE73}" type="pres">
      <dgm:prSet presAssocID="{5A6F4A4D-6EDB-4AAD-B7B9-13C7791F2F5F}" presName="parentTextBox" presStyleLbl="node1" presStyleIdx="0" presStyleCnt="1"/>
      <dgm:spPr/>
    </dgm:pt>
  </dgm:ptLst>
  <dgm:cxnLst>
    <dgm:cxn modelId="{13AD9C22-0E0F-4214-BF8D-320E05742F40}" type="presOf" srcId="{DA171CF9-C2D1-4B19-BC99-296D0C3FD8B1}" destId="{CDB13D81-CCB2-41D6-9549-5B6636601121}" srcOrd="0" destOrd="0" presId="urn:microsoft.com/office/officeart/2005/8/layout/process4"/>
    <dgm:cxn modelId="{B24E2F2E-3297-47B7-B47A-26A64AB540D6}" type="presOf" srcId="{5A6F4A4D-6EDB-4AAD-B7B9-13C7791F2F5F}" destId="{65FE246F-C8DA-4C85-B5FB-3FC96F68DE73}" srcOrd="0" destOrd="0" presId="urn:microsoft.com/office/officeart/2005/8/layout/process4"/>
    <dgm:cxn modelId="{BF3F19B2-C9E7-4AC0-A223-47D0FEB2854F}" srcId="{DA171CF9-C2D1-4B19-BC99-296D0C3FD8B1}" destId="{5A6F4A4D-6EDB-4AAD-B7B9-13C7791F2F5F}" srcOrd="0" destOrd="0" parTransId="{927A777C-8E9D-498E-A144-9B576731A279}" sibTransId="{0C07449A-7C24-4897-9FE7-9110524B3473}"/>
    <dgm:cxn modelId="{158691CE-0B08-415D-A68A-2E2815DBFA23}" type="presParOf" srcId="{CDB13D81-CCB2-41D6-9549-5B6636601121}" destId="{3A4DB1BF-BE97-4132-9DF3-11782602415F}" srcOrd="0" destOrd="0" presId="urn:microsoft.com/office/officeart/2005/8/layout/process4"/>
    <dgm:cxn modelId="{B5D1ACED-7DC1-467A-89FA-1C4F1B7D1CD9}" type="presParOf" srcId="{3A4DB1BF-BE97-4132-9DF3-11782602415F}" destId="{65FE246F-C8DA-4C85-B5FB-3FC96F68DE73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2801CD5-431D-4407-B7F8-C48544627AD9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236B0B4A-0561-4A07-A284-FF2FD2945BE8}">
      <dgm:prSet/>
      <dgm:spPr/>
      <dgm:t>
        <a:bodyPr/>
        <a:lstStyle/>
        <a:p>
          <a:r>
            <a:rPr lang="en-KE"/>
            <a:t>Recommendations</a:t>
          </a:r>
        </a:p>
      </dgm:t>
    </dgm:pt>
    <dgm:pt modelId="{1EF0E15A-F70F-47E5-9698-DC1519AD5ECE}" type="parTrans" cxnId="{A78B9462-1BF3-42B9-A32C-D00B62582B19}">
      <dgm:prSet/>
      <dgm:spPr/>
      <dgm:t>
        <a:bodyPr/>
        <a:lstStyle/>
        <a:p>
          <a:endParaRPr lang="LID4096"/>
        </a:p>
      </dgm:t>
    </dgm:pt>
    <dgm:pt modelId="{28C6EB32-027C-4685-9366-2617289BDAEA}" type="sibTrans" cxnId="{A78B9462-1BF3-42B9-A32C-D00B62582B19}">
      <dgm:prSet/>
      <dgm:spPr/>
      <dgm:t>
        <a:bodyPr/>
        <a:lstStyle/>
        <a:p>
          <a:endParaRPr lang="LID4096"/>
        </a:p>
      </dgm:t>
    </dgm:pt>
    <dgm:pt modelId="{D19A536C-2ABA-4336-8463-933BA01935D4}" type="pres">
      <dgm:prSet presAssocID="{A2801CD5-431D-4407-B7F8-C48544627AD9}" presName="Name0" presStyleCnt="0">
        <dgm:presLayoutVars>
          <dgm:dir/>
          <dgm:animLvl val="lvl"/>
          <dgm:resizeHandles val="exact"/>
        </dgm:presLayoutVars>
      </dgm:prSet>
      <dgm:spPr/>
    </dgm:pt>
    <dgm:pt modelId="{F69AB20B-3BCF-42A0-B9B6-B23EB311AA7D}" type="pres">
      <dgm:prSet presAssocID="{236B0B4A-0561-4A07-A284-FF2FD2945BE8}" presName="boxAndChildren" presStyleCnt="0"/>
      <dgm:spPr/>
    </dgm:pt>
    <dgm:pt modelId="{FD40A3E4-E84D-4637-B98F-9183256E2D89}" type="pres">
      <dgm:prSet presAssocID="{236B0B4A-0561-4A07-A284-FF2FD2945BE8}" presName="parentTextBox" presStyleLbl="node1" presStyleIdx="0" presStyleCnt="1"/>
      <dgm:spPr/>
    </dgm:pt>
  </dgm:ptLst>
  <dgm:cxnLst>
    <dgm:cxn modelId="{A78B9462-1BF3-42B9-A32C-D00B62582B19}" srcId="{A2801CD5-431D-4407-B7F8-C48544627AD9}" destId="{236B0B4A-0561-4A07-A284-FF2FD2945BE8}" srcOrd="0" destOrd="0" parTransId="{1EF0E15A-F70F-47E5-9698-DC1519AD5ECE}" sibTransId="{28C6EB32-027C-4685-9366-2617289BDAEA}"/>
    <dgm:cxn modelId="{BB442C70-180A-47D2-868C-2333B650775A}" type="presOf" srcId="{236B0B4A-0561-4A07-A284-FF2FD2945BE8}" destId="{FD40A3E4-E84D-4637-B98F-9183256E2D89}" srcOrd="0" destOrd="0" presId="urn:microsoft.com/office/officeart/2005/8/layout/process4"/>
    <dgm:cxn modelId="{781ECFED-D3A4-4FDC-84F0-13FD6BC89957}" type="presOf" srcId="{A2801CD5-431D-4407-B7F8-C48544627AD9}" destId="{D19A536C-2ABA-4336-8463-933BA01935D4}" srcOrd="0" destOrd="0" presId="urn:microsoft.com/office/officeart/2005/8/layout/process4"/>
    <dgm:cxn modelId="{621BFE7C-CC14-404C-BDC9-10B028E63582}" type="presParOf" srcId="{D19A536C-2ABA-4336-8463-933BA01935D4}" destId="{F69AB20B-3BCF-42A0-B9B6-B23EB311AA7D}" srcOrd="0" destOrd="0" presId="urn:microsoft.com/office/officeart/2005/8/layout/process4"/>
    <dgm:cxn modelId="{42038E2A-DF31-47B2-BD6F-8FAC462E5D7F}" type="presParOf" srcId="{F69AB20B-3BCF-42A0-B9B6-B23EB311AA7D}" destId="{FD40A3E4-E84D-4637-B98F-9183256E2D8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7F658A1-697A-4157-8052-C66B43FA3F4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420EEE41-D86E-4492-BA8D-3072FCB00C35}">
      <dgm:prSet/>
      <dgm:spPr/>
      <dgm:t>
        <a:bodyPr/>
        <a:lstStyle/>
        <a:p>
          <a:r>
            <a:rPr lang="en-US"/>
            <a:t>Approach</a:t>
          </a:r>
        </a:p>
      </dgm:t>
    </dgm:pt>
    <dgm:pt modelId="{BD95F260-A667-489D-97A9-CA0CE7A00B84}" type="parTrans" cxnId="{26CDF5E4-66B0-4A2A-B2CF-A654FD6F511B}">
      <dgm:prSet/>
      <dgm:spPr/>
      <dgm:t>
        <a:bodyPr/>
        <a:lstStyle/>
        <a:p>
          <a:endParaRPr lang="en-US"/>
        </a:p>
      </dgm:t>
    </dgm:pt>
    <dgm:pt modelId="{030E14E3-271F-43CE-A346-6EB900DC5A45}" type="sibTrans" cxnId="{26CDF5E4-66B0-4A2A-B2CF-A654FD6F511B}">
      <dgm:prSet/>
      <dgm:spPr/>
      <dgm:t>
        <a:bodyPr/>
        <a:lstStyle/>
        <a:p>
          <a:endParaRPr lang="en-US"/>
        </a:p>
      </dgm:t>
    </dgm:pt>
    <dgm:pt modelId="{032CC483-B41A-4F15-9782-4570B1527FE8}">
      <dgm:prSet/>
      <dgm:spPr/>
      <dgm:t>
        <a:bodyPr/>
        <a:lstStyle/>
        <a:p>
          <a:r>
            <a:rPr lang="en-US" dirty="0"/>
            <a:t>Cautiously approach reciprocating engines — hybrid rockets seem safer.</a:t>
          </a:r>
        </a:p>
      </dgm:t>
    </dgm:pt>
    <dgm:pt modelId="{A156213B-DE9A-41D3-B8C9-66B96CB38DEB}" type="parTrans" cxnId="{2B31859B-1BC7-4DAC-A0A3-4C37BA9EDAFB}">
      <dgm:prSet/>
      <dgm:spPr/>
      <dgm:t>
        <a:bodyPr/>
        <a:lstStyle/>
        <a:p>
          <a:endParaRPr lang="en-US"/>
        </a:p>
      </dgm:t>
    </dgm:pt>
    <dgm:pt modelId="{04FC921F-713B-4481-A382-52DF572EDFCA}" type="sibTrans" cxnId="{2B31859B-1BC7-4DAC-A0A3-4C37BA9EDAFB}">
      <dgm:prSet/>
      <dgm:spPr/>
      <dgm:t>
        <a:bodyPr/>
        <a:lstStyle/>
        <a:p>
          <a:endParaRPr lang="en-US"/>
        </a:p>
      </dgm:t>
    </dgm:pt>
    <dgm:pt modelId="{70DD81C9-8C9F-4B2C-8686-1D44307986B8}">
      <dgm:prSet/>
      <dgm:spPr/>
      <dgm:t>
        <a:bodyPr/>
        <a:lstStyle/>
        <a:p>
          <a:r>
            <a:rPr lang="en-US"/>
            <a:t>Avoid</a:t>
          </a:r>
        </a:p>
      </dgm:t>
    </dgm:pt>
    <dgm:pt modelId="{F2C326A3-5C51-450D-B4AE-82E1396C5C45}" type="parTrans" cxnId="{6EAF76D4-0112-4B08-92DA-2E848DD4D248}">
      <dgm:prSet/>
      <dgm:spPr/>
      <dgm:t>
        <a:bodyPr/>
        <a:lstStyle/>
        <a:p>
          <a:endParaRPr lang="en-US"/>
        </a:p>
      </dgm:t>
    </dgm:pt>
    <dgm:pt modelId="{A13ED528-ACE8-48DD-A24C-918F1C839A79}" type="sibTrans" cxnId="{6EAF76D4-0112-4B08-92DA-2E848DD4D248}">
      <dgm:prSet/>
      <dgm:spPr/>
      <dgm:t>
        <a:bodyPr/>
        <a:lstStyle/>
        <a:p>
          <a:endParaRPr lang="en-US"/>
        </a:p>
      </dgm:t>
    </dgm:pt>
    <dgm:pt modelId="{460762B1-D069-4E56-9DC8-A812C3F02A09}">
      <dgm:prSet/>
      <dgm:spPr/>
      <dgm:t>
        <a:bodyPr/>
        <a:lstStyle/>
        <a:p>
          <a:r>
            <a:rPr lang="en-US"/>
            <a:t>Avoid scheduling flights during months with high ICM risk — especially July onward</a:t>
          </a:r>
        </a:p>
      </dgm:t>
    </dgm:pt>
    <dgm:pt modelId="{D18537A9-9129-42D5-9A2B-2394E0D1BF9F}" type="parTrans" cxnId="{417217D6-F462-4456-8F34-040D2E996588}">
      <dgm:prSet/>
      <dgm:spPr/>
      <dgm:t>
        <a:bodyPr/>
        <a:lstStyle/>
        <a:p>
          <a:endParaRPr lang="en-US"/>
        </a:p>
      </dgm:t>
    </dgm:pt>
    <dgm:pt modelId="{14FF2420-7D63-4290-94D5-F0A7D330BD78}" type="sibTrans" cxnId="{417217D6-F462-4456-8F34-040D2E996588}">
      <dgm:prSet/>
      <dgm:spPr/>
      <dgm:t>
        <a:bodyPr/>
        <a:lstStyle/>
        <a:p>
          <a:endParaRPr lang="en-US"/>
        </a:p>
      </dgm:t>
    </dgm:pt>
    <dgm:pt modelId="{5C4DA5DD-E2DE-472A-867E-9BDC3B660F1E}">
      <dgm:prSet/>
      <dgm:spPr/>
      <dgm:t>
        <a:bodyPr/>
        <a:lstStyle/>
        <a:p>
          <a:r>
            <a:rPr lang="en-US"/>
            <a:t>Consider</a:t>
          </a:r>
        </a:p>
      </dgm:t>
    </dgm:pt>
    <dgm:pt modelId="{BE8471F5-95CA-4119-979D-D3C5503A3D3C}" type="parTrans" cxnId="{EB9C7BF6-32C8-4E93-8B09-154D356C0C75}">
      <dgm:prSet/>
      <dgm:spPr/>
      <dgm:t>
        <a:bodyPr/>
        <a:lstStyle/>
        <a:p>
          <a:endParaRPr lang="en-US"/>
        </a:p>
      </dgm:t>
    </dgm:pt>
    <dgm:pt modelId="{EDD84E7E-A533-4E82-A356-55075718CF62}" type="sibTrans" cxnId="{EB9C7BF6-32C8-4E93-8B09-154D356C0C75}">
      <dgm:prSet/>
      <dgm:spPr/>
      <dgm:t>
        <a:bodyPr/>
        <a:lstStyle/>
        <a:p>
          <a:endParaRPr lang="en-US"/>
        </a:p>
      </dgm:t>
    </dgm:pt>
    <dgm:pt modelId="{5645A9D5-BB2F-463F-9D76-A19C3A844017}">
      <dgm:prSet/>
      <dgm:spPr/>
      <dgm:t>
        <a:bodyPr/>
        <a:lstStyle/>
        <a:p>
          <a:r>
            <a:rPr lang="en-US"/>
            <a:t>Consider aircraft models like Robinson that have lower accident records</a:t>
          </a:r>
        </a:p>
      </dgm:t>
    </dgm:pt>
    <dgm:pt modelId="{446BCD25-1AAD-4B00-92D8-C206D0CCB8B3}" type="parTrans" cxnId="{C7EF844F-DCF5-40FD-AA3E-C7DAB23BD004}">
      <dgm:prSet/>
      <dgm:spPr/>
      <dgm:t>
        <a:bodyPr/>
        <a:lstStyle/>
        <a:p>
          <a:endParaRPr lang="en-US"/>
        </a:p>
      </dgm:t>
    </dgm:pt>
    <dgm:pt modelId="{BB6581AD-5203-42B7-B28F-99229AF1696D}" type="sibTrans" cxnId="{C7EF844F-DCF5-40FD-AA3E-C7DAB23BD004}">
      <dgm:prSet/>
      <dgm:spPr/>
      <dgm:t>
        <a:bodyPr/>
        <a:lstStyle/>
        <a:p>
          <a:endParaRPr lang="en-US"/>
        </a:p>
      </dgm:t>
    </dgm:pt>
    <dgm:pt modelId="{57C8B39B-DF3A-4595-8DFA-C0EB2EE81028}">
      <dgm:prSet/>
      <dgm:spPr/>
      <dgm:t>
        <a:bodyPr/>
        <a:lstStyle/>
        <a:p>
          <a:r>
            <a:rPr lang="en-US"/>
            <a:t>Prioritize</a:t>
          </a:r>
        </a:p>
      </dgm:t>
    </dgm:pt>
    <dgm:pt modelId="{8226F0C2-A431-4BF8-A04B-16DF6CEBDE0C}" type="parTrans" cxnId="{2D7D407E-4913-4A79-BB32-047D5EA115D9}">
      <dgm:prSet/>
      <dgm:spPr/>
      <dgm:t>
        <a:bodyPr/>
        <a:lstStyle/>
        <a:p>
          <a:endParaRPr lang="en-US"/>
        </a:p>
      </dgm:t>
    </dgm:pt>
    <dgm:pt modelId="{CCC6E174-E74B-4DE2-8699-B6FF0391E4FA}" type="sibTrans" cxnId="{2D7D407E-4913-4A79-BB32-047D5EA115D9}">
      <dgm:prSet/>
      <dgm:spPr/>
      <dgm:t>
        <a:bodyPr/>
        <a:lstStyle/>
        <a:p>
          <a:endParaRPr lang="en-US"/>
        </a:p>
      </dgm:t>
    </dgm:pt>
    <dgm:pt modelId="{E07B016D-011E-4F3C-ADD0-5019EA36D689}">
      <dgm:prSet/>
      <dgm:spPr/>
      <dgm:t>
        <a:bodyPr/>
        <a:lstStyle/>
        <a:p>
          <a:r>
            <a:rPr lang="en-US"/>
            <a:t>Prioritize take off and landing protocols — that’s where most issues occur.</a:t>
          </a:r>
        </a:p>
      </dgm:t>
    </dgm:pt>
    <dgm:pt modelId="{8C00282F-DEDA-4527-9386-FF17B7E6996E}" type="parTrans" cxnId="{88E16CCD-0C85-45FA-B286-A16624A9275F}">
      <dgm:prSet/>
      <dgm:spPr/>
      <dgm:t>
        <a:bodyPr/>
        <a:lstStyle/>
        <a:p>
          <a:endParaRPr lang="en-US"/>
        </a:p>
      </dgm:t>
    </dgm:pt>
    <dgm:pt modelId="{D004AC91-7D48-45C4-B5B9-67842C0FD3A6}" type="sibTrans" cxnId="{88E16CCD-0C85-45FA-B286-A16624A9275F}">
      <dgm:prSet/>
      <dgm:spPr/>
      <dgm:t>
        <a:bodyPr/>
        <a:lstStyle/>
        <a:p>
          <a:endParaRPr lang="en-US"/>
        </a:p>
      </dgm:t>
    </dgm:pt>
    <dgm:pt modelId="{3A1041D1-79BE-4EAD-849F-687FE1687B4A}" type="pres">
      <dgm:prSet presAssocID="{37F658A1-697A-4157-8052-C66B43FA3F48}" presName="Name0" presStyleCnt="0">
        <dgm:presLayoutVars>
          <dgm:dir/>
          <dgm:animLvl val="lvl"/>
          <dgm:resizeHandles val="exact"/>
        </dgm:presLayoutVars>
      </dgm:prSet>
      <dgm:spPr/>
    </dgm:pt>
    <dgm:pt modelId="{1959BAD2-06E8-407B-B294-9D6871152E69}" type="pres">
      <dgm:prSet presAssocID="{420EEE41-D86E-4492-BA8D-3072FCB00C35}" presName="linNode" presStyleCnt="0"/>
      <dgm:spPr/>
    </dgm:pt>
    <dgm:pt modelId="{8BCA2C56-91A6-4987-9E70-CAC8B7091928}" type="pres">
      <dgm:prSet presAssocID="{420EEE41-D86E-4492-BA8D-3072FCB00C35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3AE6513B-660E-4132-BFC7-36DDE6B2ABA2}" type="pres">
      <dgm:prSet presAssocID="{420EEE41-D86E-4492-BA8D-3072FCB00C35}" presName="descendantText" presStyleLbl="alignAccFollowNode1" presStyleIdx="0" presStyleCnt="4">
        <dgm:presLayoutVars>
          <dgm:bulletEnabled/>
        </dgm:presLayoutVars>
      </dgm:prSet>
      <dgm:spPr/>
    </dgm:pt>
    <dgm:pt modelId="{83B2D326-2B7B-47EB-8A79-0F849FA9708A}" type="pres">
      <dgm:prSet presAssocID="{030E14E3-271F-43CE-A346-6EB900DC5A45}" presName="sp" presStyleCnt="0"/>
      <dgm:spPr/>
    </dgm:pt>
    <dgm:pt modelId="{E3E263B0-067A-4528-8031-79485EF5E34C}" type="pres">
      <dgm:prSet presAssocID="{70DD81C9-8C9F-4B2C-8686-1D44307986B8}" presName="linNode" presStyleCnt="0"/>
      <dgm:spPr/>
    </dgm:pt>
    <dgm:pt modelId="{5498878F-7E55-44D8-8292-6F2125EA6411}" type="pres">
      <dgm:prSet presAssocID="{70DD81C9-8C9F-4B2C-8686-1D44307986B8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8A5A47B1-3465-4579-8DDE-E18B8F4E294E}" type="pres">
      <dgm:prSet presAssocID="{70DD81C9-8C9F-4B2C-8686-1D44307986B8}" presName="descendantText" presStyleLbl="alignAccFollowNode1" presStyleIdx="1" presStyleCnt="4">
        <dgm:presLayoutVars>
          <dgm:bulletEnabled/>
        </dgm:presLayoutVars>
      </dgm:prSet>
      <dgm:spPr/>
    </dgm:pt>
    <dgm:pt modelId="{E74A5384-D4BE-404E-AC14-FA822FB0C3D7}" type="pres">
      <dgm:prSet presAssocID="{A13ED528-ACE8-48DD-A24C-918F1C839A79}" presName="sp" presStyleCnt="0"/>
      <dgm:spPr/>
    </dgm:pt>
    <dgm:pt modelId="{44288262-A090-4FF1-B829-CA4B1CDDD55A}" type="pres">
      <dgm:prSet presAssocID="{5C4DA5DD-E2DE-472A-867E-9BDC3B660F1E}" presName="linNode" presStyleCnt="0"/>
      <dgm:spPr/>
    </dgm:pt>
    <dgm:pt modelId="{642CBA0B-AF1F-46AF-9DB1-4EACCF719783}" type="pres">
      <dgm:prSet presAssocID="{5C4DA5DD-E2DE-472A-867E-9BDC3B660F1E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DABDE62B-51DF-465F-96C4-41AF793C5504}" type="pres">
      <dgm:prSet presAssocID="{5C4DA5DD-E2DE-472A-867E-9BDC3B660F1E}" presName="descendantText" presStyleLbl="alignAccFollowNode1" presStyleIdx="2" presStyleCnt="4">
        <dgm:presLayoutVars>
          <dgm:bulletEnabled/>
        </dgm:presLayoutVars>
      </dgm:prSet>
      <dgm:spPr/>
    </dgm:pt>
    <dgm:pt modelId="{3BABF5D6-787B-42E7-9833-9A9FCB47CC72}" type="pres">
      <dgm:prSet presAssocID="{EDD84E7E-A533-4E82-A356-55075718CF62}" presName="sp" presStyleCnt="0"/>
      <dgm:spPr/>
    </dgm:pt>
    <dgm:pt modelId="{DE41C880-9DFF-4ED8-A30E-DF7BBC734809}" type="pres">
      <dgm:prSet presAssocID="{57C8B39B-DF3A-4595-8DFA-C0EB2EE81028}" presName="linNode" presStyleCnt="0"/>
      <dgm:spPr/>
    </dgm:pt>
    <dgm:pt modelId="{BAF648B6-01AF-4E14-9143-C3D1795189AA}" type="pres">
      <dgm:prSet presAssocID="{57C8B39B-DF3A-4595-8DFA-C0EB2EE81028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614611D3-568E-40BD-BC5D-0AF7240D3833}" type="pres">
      <dgm:prSet presAssocID="{57C8B39B-DF3A-4595-8DFA-C0EB2EE81028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46FB460F-E906-4895-851D-DE87E4E6BA03}" type="presOf" srcId="{5C4DA5DD-E2DE-472A-867E-9BDC3B660F1E}" destId="{642CBA0B-AF1F-46AF-9DB1-4EACCF719783}" srcOrd="0" destOrd="0" presId="urn:microsoft.com/office/officeart/2016/7/layout/VerticalSolidActionList"/>
    <dgm:cxn modelId="{30948824-B759-449A-8FA2-92604D6195F3}" type="presOf" srcId="{032CC483-B41A-4F15-9782-4570B1527FE8}" destId="{3AE6513B-660E-4132-BFC7-36DDE6B2ABA2}" srcOrd="0" destOrd="0" presId="urn:microsoft.com/office/officeart/2016/7/layout/VerticalSolidActionList"/>
    <dgm:cxn modelId="{40F7DC2F-DA5B-4E39-A5D3-C681099A9DEA}" type="presOf" srcId="{70DD81C9-8C9F-4B2C-8686-1D44307986B8}" destId="{5498878F-7E55-44D8-8292-6F2125EA6411}" srcOrd="0" destOrd="0" presId="urn:microsoft.com/office/officeart/2016/7/layout/VerticalSolidActionList"/>
    <dgm:cxn modelId="{106C3143-D790-407E-8F85-8515FE827881}" type="presOf" srcId="{E07B016D-011E-4F3C-ADD0-5019EA36D689}" destId="{614611D3-568E-40BD-BC5D-0AF7240D3833}" srcOrd="0" destOrd="0" presId="urn:microsoft.com/office/officeart/2016/7/layout/VerticalSolidActionList"/>
    <dgm:cxn modelId="{93E05366-3015-43ED-91B4-B39A909B0AD9}" type="presOf" srcId="{420EEE41-D86E-4492-BA8D-3072FCB00C35}" destId="{8BCA2C56-91A6-4987-9E70-CAC8B7091928}" srcOrd="0" destOrd="0" presId="urn:microsoft.com/office/officeart/2016/7/layout/VerticalSolidActionList"/>
    <dgm:cxn modelId="{FEE8986E-EB09-4B52-8E93-AEDAD53E665B}" type="presOf" srcId="{460762B1-D069-4E56-9DC8-A812C3F02A09}" destId="{8A5A47B1-3465-4579-8DDE-E18B8F4E294E}" srcOrd="0" destOrd="0" presId="urn:microsoft.com/office/officeart/2016/7/layout/VerticalSolidActionList"/>
    <dgm:cxn modelId="{C7EF844F-DCF5-40FD-AA3E-C7DAB23BD004}" srcId="{5C4DA5DD-E2DE-472A-867E-9BDC3B660F1E}" destId="{5645A9D5-BB2F-463F-9D76-A19C3A844017}" srcOrd="0" destOrd="0" parTransId="{446BCD25-1AAD-4B00-92D8-C206D0CCB8B3}" sibTransId="{BB6581AD-5203-42B7-B28F-99229AF1696D}"/>
    <dgm:cxn modelId="{7BF7DE6F-3655-4E99-A587-4A127789003C}" type="presOf" srcId="{5645A9D5-BB2F-463F-9D76-A19C3A844017}" destId="{DABDE62B-51DF-465F-96C4-41AF793C5504}" srcOrd="0" destOrd="0" presId="urn:microsoft.com/office/officeart/2016/7/layout/VerticalSolidActionList"/>
    <dgm:cxn modelId="{2C1EAB58-45F5-4FFF-A37B-0D577D98906D}" type="presOf" srcId="{57C8B39B-DF3A-4595-8DFA-C0EB2EE81028}" destId="{BAF648B6-01AF-4E14-9143-C3D1795189AA}" srcOrd="0" destOrd="0" presId="urn:microsoft.com/office/officeart/2016/7/layout/VerticalSolidActionList"/>
    <dgm:cxn modelId="{2D7D407E-4913-4A79-BB32-047D5EA115D9}" srcId="{37F658A1-697A-4157-8052-C66B43FA3F48}" destId="{57C8B39B-DF3A-4595-8DFA-C0EB2EE81028}" srcOrd="3" destOrd="0" parTransId="{8226F0C2-A431-4BF8-A04B-16DF6CEBDE0C}" sibTransId="{CCC6E174-E74B-4DE2-8699-B6FF0391E4FA}"/>
    <dgm:cxn modelId="{2B31859B-1BC7-4DAC-A0A3-4C37BA9EDAFB}" srcId="{420EEE41-D86E-4492-BA8D-3072FCB00C35}" destId="{032CC483-B41A-4F15-9782-4570B1527FE8}" srcOrd="0" destOrd="0" parTransId="{A156213B-DE9A-41D3-B8C9-66B96CB38DEB}" sibTransId="{04FC921F-713B-4481-A382-52DF572EDFCA}"/>
    <dgm:cxn modelId="{6C9FC1C9-ED5A-4823-82C1-83343C8CCD53}" type="presOf" srcId="{37F658A1-697A-4157-8052-C66B43FA3F48}" destId="{3A1041D1-79BE-4EAD-849F-687FE1687B4A}" srcOrd="0" destOrd="0" presId="urn:microsoft.com/office/officeart/2016/7/layout/VerticalSolidActionList"/>
    <dgm:cxn modelId="{88E16CCD-0C85-45FA-B286-A16624A9275F}" srcId="{57C8B39B-DF3A-4595-8DFA-C0EB2EE81028}" destId="{E07B016D-011E-4F3C-ADD0-5019EA36D689}" srcOrd="0" destOrd="0" parTransId="{8C00282F-DEDA-4527-9386-FF17B7E6996E}" sibTransId="{D004AC91-7D48-45C4-B5B9-67842C0FD3A6}"/>
    <dgm:cxn modelId="{6EAF76D4-0112-4B08-92DA-2E848DD4D248}" srcId="{37F658A1-697A-4157-8052-C66B43FA3F48}" destId="{70DD81C9-8C9F-4B2C-8686-1D44307986B8}" srcOrd="1" destOrd="0" parTransId="{F2C326A3-5C51-450D-B4AE-82E1396C5C45}" sibTransId="{A13ED528-ACE8-48DD-A24C-918F1C839A79}"/>
    <dgm:cxn modelId="{417217D6-F462-4456-8F34-040D2E996588}" srcId="{70DD81C9-8C9F-4B2C-8686-1D44307986B8}" destId="{460762B1-D069-4E56-9DC8-A812C3F02A09}" srcOrd="0" destOrd="0" parTransId="{D18537A9-9129-42D5-9A2B-2394E0D1BF9F}" sibTransId="{14FF2420-7D63-4290-94D5-F0A7D330BD78}"/>
    <dgm:cxn modelId="{26CDF5E4-66B0-4A2A-B2CF-A654FD6F511B}" srcId="{37F658A1-697A-4157-8052-C66B43FA3F48}" destId="{420EEE41-D86E-4492-BA8D-3072FCB00C35}" srcOrd="0" destOrd="0" parTransId="{BD95F260-A667-489D-97A9-CA0CE7A00B84}" sibTransId="{030E14E3-271F-43CE-A346-6EB900DC5A45}"/>
    <dgm:cxn modelId="{EB9C7BF6-32C8-4E93-8B09-154D356C0C75}" srcId="{37F658A1-697A-4157-8052-C66B43FA3F48}" destId="{5C4DA5DD-E2DE-472A-867E-9BDC3B660F1E}" srcOrd="2" destOrd="0" parTransId="{BE8471F5-95CA-4119-979D-D3C5503A3D3C}" sibTransId="{EDD84E7E-A533-4E82-A356-55075718CF62}"/>
    <dgm:cxn modelId="{3F1A4C08-EDA6-4594-8218-CF74F22F7FD7}" type="presParOf" srcId="{3A1041D1-79BE-4EAD-849F-687FE1687B4A}" destId="{1959BAD2-06E8-407B-B294-9D6871152E69}" srcOrd="0" destOrd="0" presId="urn:microsoft.com/office/officeart/2016/7/layout/VerticalSolidActionList"/>
    <dgm:cxn modelId="{8D6A0CA2-B5F1-44F9-995B-5A796C3C65B5}" type="presParOf" srcId="{1959BAD2-06E8-407B-B294-9D6871152E69}" destId="{8BCA2C56-91A6-4987-9E70-CAC8B7091928}" srcOrd="0" destOrd="0" presId="urn:microsoft.com/office/officeart/2016/7/layout/VerticalSolidActionList"/>
    <dgm:cxn modelId="{9D69423A-ADE7-4316-AB49-C6A0F3D8248A}" type="presParOf" srcId="{1959BAD2-06E8-407B-B294-9D6871152E69}" destId="{3AE6513B-660E-4132-BFC7-36DDE6B2ABA2}" srcOrd="1" destOrd="0" presId="urn:microsoft.com/office/officeart/2016/7/layout/VerticalSolidActionList"/>
    <dgm:cxn modelId="{BCE6EBDD-B618-48D4-8770-C88FBAE54034}" type="presParOf" srcId="{3A1041D1-79BE-4EAD-849F-687FE1687B4A}" destId="{83B2D326-2B7B-47EB-8A79-0F849FA9708A}" srcOrd="1" destOrd="0" presId="urn:microsoft.com/office/officeart/2016/7/layout/VerticalSolidActionList"/>
    <dgm:cxn modelId="{C6CD4928-4B39-4681-A97E-21B0F2B9E557}" type="presParOf" srcId="{3A1041D1-79BE-4EAD-849F-687FE1687B4A}" destId="{E3E263B0-067A-4528-8031-79485EF5E34C}" srcOrd="2" destOrd="0" presId="urn:microsoft.com/office/officeart/2016/7/layout/VerticalSolidActionList"/>
    <dgm:cxn modelId="{71EAE288-EFCF-42A9-8D8A-7E6091D6241C}" type="presParOf" srcId="{E3E263B0-067A-4528-8031-79485EF5E34C}" destId="{5498878F-7E55-44D8-8292-6F2125EA6411}" srcOrd="0" destOrd="0" presId="urn:microsoft.com/office/officeart/2016/7/layout/VerticalSolidActionList"/>
    <dgm:cxn modelId="{033B76E8-616A-4CAD-9483-C85D5285C1B5}" type="presParOf" srcId="{E3E263B0-067A-4528-8031-79485EF5E34C}" destId="{8A5A47B1-3465-4579-8DDE-E18B8F4E294E}" srcOrd="1" destOrd="0" presId="urn:microsoft.com/office/officeart/2016/7/layout/VerticalSolidActionList"/>
    <dgm:cxn modelId="{AB8CC211-5C14-48EC-AF04-31A460650043}" type="presParOf" srcId="{3A1041D1-79BE-4EAD-849F-687FE1687B4A}" destId="{E74A5384-D4BE-404E-AC14-FA822FB0C3D7}" srcOrd="3" destOrd="0" presId="urn:microsoft.com/office/officeart/2016/7/layout/VerticalSolidActionList"/>
    <dgm:cxn modelId="{B98940CC-7320-4414-B0D1-4C608178D5CF}" type="presParOf" srcId="{3A1041D1-79BE-4EAD-849F-687FE1687B4A}" destId="{44288262-A090-4FF1-B829-CA4B1CDDD55A}" srcOrd="4" destOrd="0" presId="urn:microsoft.com/office/officeart/2016/7/layout/VerticalSolidActionList"/>
    <dgm:cxn modelId="{1A5E1DDC-D1FD-4D71-84D5-7C63CFD38C95}" type="presParOf" srcId="{44288262-A090-4FF1-B829-CA4B1CDDD55A}" destId="{642CBA0B-AF1F-46AF-9DB1-4EACCF719783}" srcOrd="0" destOrd="0" presId="urn:microsoft.com/office/officeart/2016/7/layout/VerticalSolidActionList"/>
    <dgm:cxn modelId="{7A792BBE-2F06-42E4-AAE9-3CBCD24A5E8E}" type="presParOf" srcId="{44288262-A090-4FF1-B829-CA4B1CDDD55A}" destId="{DABDE62B-51DF-465F-96C4-41AF793C5504}" srcOrd="1" destOrd="0" presId="urn:microsoft.com/office/officeart/2016/7/layout/VerticalSolidActionList"/>
    <dgm:cxn modelId="{CBC4E532-6BB1-45C2-BFF7-D84B356AE6A9}" type="presParOf" srcId="{3A1041D1-79BE-4EAD-849F-687FE1687B4A}" destId="{3BABF5D6-787B-42E7-9833-9A9FCB47CC72}" srcOrd="5" destOrd="0" presId="urn:microsoft.com/office/officeart/2016/7/layout/VerticalSolidActionList"/>
    <dgm:cxn modelId="{F12D98CF-6934-418E-8E87-912B1C5D9A78}" type="presParOf" srcId="{3A1041D1-79BE-4EAD-849F-687FE1687B4A}" destId="{DE41C880-9DFF-4ED8-A30E-DF7BBC734809}" srcOrd="6" destOrd="0" presId="urn:microsoft.com/office/officeart/2016/7/layout/VerticalSolidActionList"/>
    <dgm:cxn modelId="{65C8433A-6CAA-4C44-8708-CC9560DAE6EC}" type="presParOf" srcId="{DE41C880-9DFF-4ED8-A30E-DF7BBC734809}" destId="{BAF648B6-01AF-4E14-9143-C3D1795189AA}" srcOrd="0" destOrd="0" presId="urn:microsoft.com/office/officeart/2016/7/layout/VerticalSolidActionList"/>
    <dgm:cxn modelId="{F90AE147-5F56-4FD6-AA9A-151FD5856076}" type="presParOf" srcId="{DE41C880-9DFF-4ED8-A30E-DF7BBC734809}" destId="{614611D3-568E-40BD-BC5D-0AF7240D3833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2D41B326-FD56-472E-824E-1256C7BE7687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71D82C4D-1714-486B-8ECE-C295C79CBBA0}">
      <dgm:prSet/>
      <dgm:spPr/>
      <dgm:t>
        <a:bodyPr/>
        <a:lstStyle/>
        <a:p>
          <a:r>
            <a:rPr lang="en-KE" dirty="0"/>
            <a:t>Future Opportunities</a:t>
          </a:r>
        </a:p>
      </dgm:t>
    </dgm:pt>
    <dgm:pt modelId="{E5669F2A-5150-4C26-80C5-221AF5840D8B}" type="parTrans" cxnId="{6CD4B652-0BBA-45EC-9755-A2DAF5E6D2DB}">
      <dgm:prSet/>
      <dgm:spPr/>
      <dgm:t>
        <a:bodyPr/>
        <a:lstStyle/>
        <a:p>
          <a:endParaRPr lang="LID4096"/>
        </a:p>
      </dgm:t>
    </dgm:pt>
    <dgm:pt modelId="{45616AC8-B28F-49E6-AA13-0DD90DB550AB}" type="sibTrans" cxnId="{6CD4B652-0BBA-45EC-9755-A2DAF5E6D2DB}">
      <dgm:prSet/>
      <dgm:spPr/>
      <dgm:t>
        <a:bodyPr/>
        <a:lstStyle/>
        <a:p>
          <a:endParaRPr lang="LID4096"/>
        </a:p>
      </dgm:t>
    </dgm:pt>
    <dgm:pt modelId="{4C81CCB3-F164-4A6E-BDF5-F86DE571D3A2}" type="pres">
      <dgm:prSet presAssocID="{2D41B326-FD56-472E-824E-1256C7BE7687}" presName="Name0" presStyleCnt="0">
        <dgm:presLayoutVars>
          <dgm:dir/>
          <dgm:animLvl val="lvl"/>
          <dgm:resizeHandles val="exact"/>
        </dgm:presLayoutVars>
      </dgm:prSet>
      <dgm:spPr/>
    </dgm:pt>
    <dgm:pt modelId="{98CC9BEF-06AF-48EF-A143-3BA5B7080808}" type="pres">
      <dgm:prSet presAssocID="{71D82C4D-1714-486B-8ECE-C295C79CBBA0}" presName="boxAndChildren" presStyleCnt="0"/>
      <dgm:spPr/>
    </dgm:pt>
    <dgm:pt modelId="{5661364A-729A-4582-B0DC-DDF9ADD0C05C}" type="pres">
      <dgm:prSet presAssocID="{71D82C4D-1714-486B-8ECE-C295C79CBBA0}" presName="parentTextBox" presStyleLbl="node1" presStyleIdx="0" presStyleCnt="1" custLinFactNeighborX="28070"/>
      <dgm:spPr/>
    </dgm:pt>
  </dgm:ptLst>
  <dgm:cxnLst>
    <dgm:cxn modelId="{F10A434F-1E71-4E73-8337-D9C802E4D7A4}" type="presOf" srcId="{2D41B326-FD56-472E-824E-1256C7BE7687}" destId="{4C81CCB3-F164-4A6E-BDF5-F86DE571D3A2}" srcOrd="0" destOrd="0" presId="urn:microsoft.com/office/officeart/2005/8/layout/process4"/>
    <dgm:cxn modelId="{6CD4B652-0BBA-45EC-9755-A2DAF5E6D2DB}" srcId="{2D41B326-FD56-472E-824E-1256C7BE7687}" destId="{71D82C4D-1714-486B-8ECE-C295C79CBBA0}" srcOrd="0" destOrd="0" parTransId="{E5669F2A-5150-4C26-80C5-221AF5840D8B}" sibTransId="{45616AC8-B28F-49E6-AA13-0DD90DB550AB}"/>
    <dgm:cxn modelId="{586719F1-A8AB-4AFC-A475-038999DE74D9}" type="presOf" srcId="{71D82C4D-1714-486B-8ECE-C295C79CBBA0}" destId="{5661364A-729A-4582-B0DC-DDF9ADD0C05C}" srcOrd="0" destOrd="0" presId="urn:microsoft.com/office/officeart/2005/8/layout/process4"/>
    <dgm:cxn modelId="{EDA19D17-897B-4738-8647-ED3F98EEE5A7}" type="presParOf" srcId="{4C81CCB3-F164-4A6E-BDF5-F86DE571D3A2}" destId="{98CC9BEF-06AF-48EF-A143-3BA5B7080808}" srcOrd="0" destOrd="0" presId="urn:microsoft.com/office/officeart/2005/8/layout/process4"/>
    <dgm:cxn modelId="{30B0F561-CA80-40D9-A857-0C6B05586CF9}" type="presParOf" srcId="{98CC9BEF-06AF-48EF-A143-3BA5B7080808}" destId="{5661364A-729A-4582-B0DC-DDF9ADD0C05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94588A8-A4C1-46D6-B911-52F47883EDD8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LID4096"/>
        </a:p>
      </dgm:t>
    </dgm:pt>
    <dgm:pt modelId="{911AF89C-668E-4732-9BB3-EC974756D959}">
      <dgm:prSet/>
      <dgm:spPr/>
      <dgm:t>
        <a:bodyPr/>
        <a:lstStyle/>
        <a:p>
          <a:r>
            <a:rPr lang="en-KE" dirty="0"/>
            <a:t>Thank You </a:t>
          </a:r>
          <a:r>
            <a:rPr lang="en-GB" dirty="0"/>
            <a:t>!</a:t>
          </a:r>
          <a:endParaRPr lang="en-KE" dirty="0"/>
        </a:p>
      </dgm:t>
    </dgm:pt>
    <dgm:pt modelId="{E0FDC15B-41CB-4FDF-9874-A2E4DBFF90A3}" type="parTrans" cxnId="{DD30E1D3-7136-4B90-BDC5-1EBD3898D447}">
      <dgm:prSet/>
      <dgm:spPr/>
      <dgm:t>
        <a:bodyPr/>
        <a:lstStyle/>
        <a:p>
          <a:endParaRPr lang="LID4096"/>
        </a:p>
      </dgm:t>
    </dgm:pt>
    <dgm:pt modelId="{6537B979-1A32-4ADD-8BC9-04068C55A55A}" type="sibTrans" cxnId="{DD30E1D3-7136-4B90-BDC5-1EBD3898D447}">
      <dgm:prSet/>
      <dgm:spPr/>
      <dgm:t>
        <a:bodyPr/>
        <a:lstStyle/>
        <a:p>
          <a:endParaRPr lang="LID4096"/>
        </a:p>
      </dgm:t>
    </dgm:pt>
    <dgm:pt modelId="{113E107E-A557-4E6D-BCC7-88B1A3501B5B}" type="pres">
      <dgm:prSet presAssocID="{A94588A8-A4C1-46D6-B911-52F47883EDD8}" presName="Name0" presStyleCnt="0">
        <dgm:presLayoutVars>
          <dgm:dir/>
          <dgm:animLvl val="lvl"/>
          <dgm:resizeHandles val="exact"/>
        </dgm:presLayoutVars>
      </dgm:prSet>
      <dgm:spPr/>
    </dgm:pt>
    <dgm:pt modelId="{39B6CEC7-00CE-4A7F-A8D2-B0C5479A5C3B}" type="pres">
      <dgm:prSet presAssocID="{911AF89C-668E-4732-9BB3-EC974756D959}" presName="boxAndChildren" presStyleCnt="0"/>
      <dgm:spPr/>
    </dgm:pt>
    <dgm:pt modelId="{E1A9946D-5956-4FC2-B7D2-B47E971213C4}" type="pres">
      <dgm:prSet presAssocID="{911AF89C-668E-4732-9BB3-EC974756D959}" presName="parentTextBox" presStyleLbl="node1" presStyleIdx="0" presStyleCnt="1"/>
      <dgm:spPr/>
    </dgm:pt>
  </dgm:ptLst>
  <dgm:cxnLst>
    <dgm:cxn modelId="{B4F57D44-7641-449E-8713-2BA3B3B3AB04}" type="presOf" srcId="{A94588A8-A4C1-46D6-B911-52F47883EDD8}" destId="{113E107E-A557-4E6D-BCC7-88B1A3501B5B}" srcOrd="0" destOrd="0" presId="urn:microsoft.com/office/officeart/2005/8/layout/process4"/>
    <dgm:cxn modelId="{3C157086-0310-4084-BCD0-CB5C7E051E1B}" type="presOf" srcId="{911AF89C-668E-4732-9BB3-EC974756D959}" destId="{E1A9946D-5956-4FC2-B7D2-B47E971213C4}" srcOrd="0" destOrd="0" presId="urn:microsoft.com/office/officeart/2005/8/layout/process4"/>
    <dgm:cxn modelId="{DD30E1D3-7136-4B90-BDC5-1EBD3898D447}" srcId="{A94588A8-A4C1-46D6-B911-52F47883EDD8}" destId="{911AF89C-668E-4732-9BB3-EC974756D959}" srcOrd="0" destOrd="0" parTransId="{E0FDC15B-41CB-4FDF-9874-A2E4DBFF90A3}" sibTransId="{6537B979-1A32-4ADD-8BC9-04068C55A55A}"/>
    <dgm:cxn modelId="{990ECD4D-566F-4363-9989-6000C941AF34}" type="presParOf" srcId="{113E107E-A557-4E6D-BCC7-88B1A3501B5B}" destId="{39B6CEC7-00CE-4A7F-A8D2-B0C5479A5C3B}" srcOrd="0" destOrd="0" presId="urn:microsoft.com/office/officeart/2005/8/layout/process4"/>
    <dgm:cxn modelId="{27CC6BE5-74F0-4BB6-8F46-6D7B9FDE9350}" type="presParOf" srcId="{39B6CEC7-00CE-4A7F-A8D2-B0C5479A5C3B}" destId="{E1A9946D-5956-4FC2-B7D2-B47E971213C4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E5DABC3-BF98-4667-ACB3-60762E0AE3AD}" type="doc">
      <dgm:prSet loTypeId="urn:microsoft.com/office/officeart/2005/8/layout/process4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LID4096"/>
        </a:p>
      </dgm:t>
    </dgm:pt>
    <dgm:pt modelId="{859E365B-9FC8-443B-8D45-D46CCADA846B}">
      <dgm:prSet/>
      <dgm:spPr/>
      <dgm:t>
        <a:bodyPr/>
        <a:lstStyle/>
        <a:p>
          <a:r>
            <a:rPr lang="en-KE"/>
            <a:t>Business Context</a:t>
          </a:r>
        </a:p>
      </dgm:t>
    </dgm:pt>
    <dgm:pt modelId="{ACA97B28-5D0B-45AD-94A4-79B4D3980A58}" type="parTrans" cxnId="{D5BA58CD-664E-437C-A374-A1A9AA8B1A89}">
      <dgm:prSet/>
      <dgm:spPr/>
      <dgm:t>
        <a:bodyPr/>
        <a:lstStyle/>
        <a:p>
          <a:endParaRPr lang="LID4096"/>
        </a:p>
      </dgm:t>
    </dgm:pt>
    <dgm:pt modelId="{A54E99A8-96A8-4569-A0A8-8CF15F7DB4A5}" type="sibTrans" cxnId="{D5BA58CD-664E-437C-A374-A1A9AA8B1A89}">
      <dgm:prSet/>
      <dgm:spPr/>
      <dgm:t>
        <a:bodyPr/>
        <a:lstStyle/>
        <a:p>
          <a:endParaRPr lang="LID4096"/>
        </a:p>
      </dgm:t>
    </dgm:pt>
    <dgm:pt modelId="{E4A3E0F7-8BBD-4EC0-A444-FA43ACC20F93}" type="pres">
      <dgm:prSet presAssocID="{3E5DABC3-BF98-4667-ACB3-60762E0AE3AD}" presName="Name0" presStyleCnt="0">
        <dgm:presLayoutVars>
          <dgm:dir/>
          <dgm:animLvl val="lvl"/>
          <dgm:resizeHandles val="exact"/>
        </dgm:presLayoutVars>
      </dgm:prSet>
      <dgm:spPr/>
    </dgm:pt>
    <dgm:pt modelId="{6D86B15F-1700-4842-8F7A-038342AAC234}" type="pres">
      <dgm:prSet presAssocID="{859E365B-9FC8-443B-8D45-D46CCADA846B}" presName="boxAndChildren" presStyleCnt="0"/>
      <dgm:spPr/>
    </dgm:pt>
    <dgm:pt modelId="{7D551556-E2D8-4041-AC9A-68C86F98F0D2}" type="pres">
      <dgm:prSet presAssocID="{859E365B-9FC8-443B-8D45-D46CCADA846B}" presName="parentTextBox" presStyleLbl="node1" presStyleIdx="0" presStyleCnt="1" custLinFactNeighborX="25974"/>
      <dgm:spPr/>
    </dgm:pt>
  </dgm:ptLst>
  <dgm:cxnLst>
    <dgm:cxn modelId="{AD32642B-202F-4957-8E47-CE846ECB68C0}" type="presOf" srcId="{3E5DABC3-BF98-4667-ACB3-60762E0AE3AD}" destId="{E4A3E0F7-8BBD-4EC0-A444-FA43ACC20F93}" srcOrd="0" destOrd="0" presId="urn:microsoft.com/office/officeart/2005/8/layout/process4"/>
    <dgm:cxn modelId="{B992762C-A3E9-42BE-AF85-FBBD2B0133DD}" type="presOf" srcId="{859E365B-9FC8-443B-8D45-D46CCADA846B}" destId="{7D551556-E2D8-4041-AC9A-68C86F98F0D2}" srcOrd="0" destOrd="0" presId="urn:microsoft.com/office/officeart/2005/8/layout/process4"/>
    <dgm:cxn modelId="{D5BA58CD-664E-437C-A374-A1A9AA8B1A89}" srcId="{3E5DABC3-BF98-4667-ACB3-60762E0AE3AD}" destId="{859E365B-9FC8-443B-8D45-D46CCADA846B}" srcOrd="0" destOrd="0" parTransId="{ACA97B28-5D0B-45AD-94A4-79B4D3980A58}" sibTransId="{A54E99A8-96A8-4569-A0A8-8CF15F7DB4A5}"/>
    <dgm:cxn modelId="{09B0A916-D2B7-4895-AF08-653694ECD7A5}" type="presParOf" srcId="{E4A3E0F7-8BBD-4EC0-A444-FA43ACC20F93}" destId="{6D86B15F-1700-4842-8F7A-038342AAC234}" srcOrd="0" destOrd="0" presId="urn:microsoft.com/office/officeart/2005/8/layout/process4"/>
    <dgm:cxn modelId="{7378D57C-F8AE-4A68-98C1-9CCBC63BA5D2}" type="presParOf" srcId="{6D86B15F-1700-4842-8F7A-038342AAC234}" destId="{7D551556-E2D8-4041-AC9A-68C86F98F0D2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BAE18B2-F393-4E7C-A19A-87CEA5ACADD7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128240CF-F3CF-43E9-944C-18E9017AB833}">
      <dgm:prSet/>
      <dgm:spPr/>
      <dgm:t>
        <a:bodyPr/>
        <a:lstStyle/>
        <a:p>
          <a:r>
            <a:rPr lang="en-KE" dirty="0"/>
            <a:t>Data Understanding</a:t>
          </a:r>
        </a:p>
      </dgm:t>
    </dgm:pt>
    <dgm:pt modelId="{F8F3BC81-B946-435C-A6F6-DAEBC3491C02}" type="parTrans" cxnId="{C31BA2CF-C1D3-4DAB-B4C1-79ABA39B21A0}">
      <dgm:prSet/>
      <dgm:spPr/>
      <dgm:t>
        <a:bodyPr/>
        <a:lstStyle/>
        <a:p>
          <a:endParaRPr lang="LID4096"/>
        </a:p>
      </dgm:t>
    </dgm:pt>
    <dgm:pt modelId="{434E23A4-B1C4-4D1B-9CA2-D0122573A7E3}" type="sibTrans" cxnId="{C31BA2CF-C1D3-4DAB-B4C1-79ABA39B21A0}">
      <dgm:prSet/>
      <dgm:spPr/>
      <dgm:t>
        <a:bodyPr/>
        <a:lstStyle/>
        <a:p>
          <a:endParaRPr lang="LID4096"/>
        </a:p>
      </dgm:t>
    </dgm:pt>
    <dgm:pt modelId="{3371481E-ADE4-410C-B592-C4D09D580ADE}" type="pres">
      <dgm:prSet presAssocID="{DBAE18B2-F393-4E7C-A19A-87CEA5ACADD7}" presName="Name0" presStyleCnt="0">
        <dgm:presLayoutVars>
          <dgm:dir/>
          <dgm:animLvl val="lvl"/>
          <dgm:resizeHandles val="exact"/>
        </dgm:presLayoutVars>
      </dgm:prSet>
      <dgm:spPr/>
    </dgm:pt>
    <dgm:pt modelId="{DCEC2F92-8357-461E-BA1A-BF27B0965EA8}" type="pres">
      <dgm:prSet presAssocID="{128240CF-F3CF-43E9-944C-18E9017AB833}" presName="boxAndChildren" presStyleCnt="0"/>
      <dgm:spPr/>
    </dgm:pt>
    <dgm:pt modelId="{CFF41FBA-2E91-46B9-8FC3-7D8C1D06D09C}" type="pres">
      <dgm:prSet presAssocID="{128240CF-F3CF-43E9-944C-18E9017AB833}" presName="parentTextBox" presStyleLbl="node1" presStyleIdx="0" presStyleCnt="1"/>
      <dgm:spPr/>
    </dgm:pt>
  </dgm:ptLst>
  <dgm:cxnLst>
    <dgm:cxn modelId="{522E7F9F-F3A7-4F36-B7CE-A24A61B9A034}" type="presOf" srcId="{128240CF-F3CF-43E9-944C-18E9017AB833}" destId="{CFF41FBA-2E91-46B9-8FC3-7D8C1D06D09C}" srcOrd="0" destOrd="0" presId="urn:microsoft.com/office/officeart/2005/8/layout/process4"/>
    <dgm:cxn modelId="{FEBB48A6-7A0B-4333-8821-C48FBCA5133D}" type="presOf" srcId="{DBAE18B2-F393-4E7C-A19A-87CEA5ACADD7}" destId="{3371481E-ADE4-410C-B592-C4D09D580ADE}" srcOrd="0" destOrd="0" presId="urn:microsoft.com/office/officeart/2005/8/layout/process4"/>
    <dgm:cxn modelId="{C31BA2CF-C1D3-4DAB-B4C1-79ABA39B21A0}" srcId="{DBAE18B2-F393-4E7C-A19A-87CEA5ACADD7}" destId="{128240CF-F3CF-43E9-944C-18E9017AB833}" srcOrd="0" destOrd="0" parTransId="{F8F3BC81-B946-435C-A6F6-DAEBC3491C02}" sibTransId="{434E23A4-B1C4-4D1B-9CA2-D0122573A7E3}"/>
    <dgm:cxn modelId="{E02819F7-887C-446A-9AE8-6D5182C3CDD1}" type="presParOf" srcId="{3371481E-ADE4-410C-B592-C4D09D580ADE}" destId="{DCEC2F92-8357-461E-BA1A-BF27B0965EA8}" srcOrd="0" destOrd="0" presId="urn:microsoft.com/office/officeart/2005/8/layout/process4"/>
    <dgm:cxn modelId="{CD5E16F7-B07B-4B99-8B61-67AB530496A3}" type="presParOf" srcId="{DCEC2F92-8357-461E-BA1A-BF27B0965EA8}" destId="{CFF41FBA-2E91-46B9-8FC3-7D8C1D06D09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3FF0FA9-2E5A-448E-A58A-6C8222641420}" type="doc">
      <dgm:prSet loTypeId="urn:microsoft.com/office/officeart/2005/8/layout/rings+Icon" loCatId="relationship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LID4096"/>
        </a:p>
      </dgm:t>
    </dgm:pt>
    <dgm:pt modelId="{190A9AB2-9F91-4F21-9426-A311EF268117}">
      <dgm:prSet/>
      <dgm:spPr/>
      <dgm:t>
        <a:bodyPr/>
        <a:lstStyle/>
        <a:p>
          <a:r>
            <a:rPr lang="en-GB"/>
            <a:t>aircraft make</a:t>
          </a:r>
          <a:endParaRPr lang="en-KE"/>
        </a:p>
      </dgm:t>
    </dgm:pt>
    <dgm:pt modelId="{783C528C-B9A9-4942-9B61-D480A934DCB6}" type="parTrans" cxnId="{ECF76B7D-F32C-492F-AB09-8A258986979D}">
      <dgm:prSet/>
      <dgm:spPr/>
      <dgm:t>
        <a:bodyPr/>
        <a:lstStyle/>
        <a:p>
          <a:endParaRPr lang="LID4096"/>
        </a:p>
      </dgm:t>
    </dgm:pt>
    <dgm:pt modelId="{31714584-544C-4142-855C-11E71CE73E72}" type="sibTrans" cxnId="{ECF76B7D-F32C-492F-AB09-8A258986979D}">
      <dgm:prSet/>
      <dgm:spPr/>
      <dgm:t>
        <a:bodyPr/>
        <a:lstStyle/>
        <a:p>
          <a:endParaRPr lang="LID4096"/>
        </a:p>
      </dgm:t>
    </dgm:pt>
    <dgm:pt modelId="{F100000C-A6BF-4E7B-8755-0F845F3EC94E}">
      <dgm:prSet/>
      <dgm:spPr/>
      <dgm:t>
        <a:bodyPr/>
        <a:lstStyle/>
        <a:p>
          <a:r>
            <a:rPr lang="en-GB"/>
            <a:t>engine type</a:t>
          </a:r>
          <a:endParaRPr lang="en-KE"/>
        </a:p>
      </dgm:t>
    </dgm:pt>
    <dgm:pt modelId="{05B567C7-0887-4175-A2DC-E955103B4507}" type="parTrans" cxnId="{DF5E3398-B66C-4197-9851-22BACD55BC8B}">
      <dgm:prSet/>
      <dgm:spPr/>
      <dgm:t>
        <a:bodyPr/>
        <a:lstStyle/>
        <a:p>
          <a:endParaRPr lang="LID4096"/>
        </a:p>
      </dgm:t>
    </dgm:pt>
    <dgm:pt modelId="{41F6D25B-FF50-40A5-BDED-D315986E93CA}" type="sibTrans" cxnId="{DF5E3398-B66C-4197-9851-22BACD55BC8B}">
      <dgm:prSet/>
      <dgm:spPr/>
      <dgm:t>
        <a:bodyPr/>
        <a:lstStyle/>
        <a:p>
          <a:endParaRPr lang="LID4096"/>
        </a:p>
      </dgm:t>
    </dgm:pt>
    <dgm:pt modelId="{86180F95-3F17-4E31-BD96-688D32FB7A87}">
      <dgm:prSet/>
      <dgm:spPr/>
      <dgm:t>
        <a:bodyPr/>
        <a:lstStyle/>
        <a:p>
          <a:r>
            <a:rPr lang="en-GB"/>
            <a:t>injury severity</a:t>
          </a:r>
          <a:endParaRPr lang="en-KE"/>
        </a:p>
      </dgm:t>
    </dgm:pt>
    <dgm:pt modelId="{F7C1F42F-6244-4B81-988C-AE89187F99A2}" type="parTrans" cxnId="{0F4AC215-158E-4794-9A53-55195647ECAB}">
      <dgm:prSet/>
      <dgm:spPr/>
      <dgm:t>
        <a:bodyPr/>
        <a:lstStyle/>
        <a:p>
          <a:endParaRPr lang="LID4096"/>
        </a:p>
      </dgm:t>
    </dgm:pt>
    <dgm:pt modelId="{8BB7C035-2468-422A-A55E-7FE52DC2686C}" type="sibTrans" cxnId="{0F4AC215-158E-4794-9A53-55195647ECAB}">
      <dgm:prSet/>
      <dgm:spPr/>
      <dgm:t>
        <a:bodyPr/>
        <a:lstStyle/>
        <a:p>
          <a:endParaRPr lang="LID4096"/>
        </a:p>
      </dgm:t>
    </dgm:pt>
    <dgm:pt modelId="{9261E54D-B766-4D04-A4BE-E89582ECA9FD}">
      <dgm:prSet/>
      <dgm:spPr/>
      <dgm:t>
        <a:bodyPr/>
        <a:lstStyle/>
        <a:p>
          <a:r>
            <a:rPr lang="en-GB" dirty="0"/>
            <a:t>Weather</a:t>
          </a:r>
          <a:endParaRPr lang="en-KE" dirty="0"/>
        </a:p>
      </dgm:t>
    </dgm:pt>
    <dgm:pt modelId="{B3395514-3F4B-48A6-8C8F-ABFC21695FE1}" type="parTrans" cxnId="{05BA5FEF-4E67-4723-B48E-9067762590C2}">
      <dgm:prSet/>
      <dgm:spPr/>
      <dgm:t>
        <a:bodyPr/>
        <a:lstStyle/>
        <a:p>
          <a:endParaRPr lang="LID4096"/>
        </a:p>
      </dgm:t>
    </dgm:pt>
    <dgm:pt modelId="{234AAECE-D92C-43D0-9745-9E91DA4C49E0}" type="sibTrans" cxnId="{05BA5FEF-4E67-4723-B48E-9067762590C2}">
      <dgm:prSet/>
      <dgm:spPr/>
      <dgm:t>
        <a:bodyPr/>
        <a:lstStyle/>
        <a:p>
          <a:endParaRPr lang="LID4096"/>
        </a:p>
      </dgm:t>
    </dgm:pt>
    <dgm:pt modelId="{2A50C446-DC99-4CCE-8ACD-F03A8A638D9A}">
      <dgm:prSet/>
      <dgm:spPr/>
      <dgm:t>
        <a:bodyPr/>
        <a:lstStyle/>
        <a:p>
          <a:r>
            <a:rPr lang="en-GB" dirty="0"/>
            <a:t>phase of flight.</a:t>
          </a:r>
          <a:endParaRPr lang="en-KE" dirty="0"/>
        </a:p>
      </dgm:t>
    </dgm:pt>
    <dgm:pt modelId="{0FA68134-1C41-458C-84DD-9B6CB13A3A87}" type="parTrans" cxnId="{4C4D02D4-8A4D-441A-A052-0D4031306DC9}">
      <dgm:prSet/>
      <dgm:spPr/>
      <dgm:t>
        <a:bodyPr/>
        <a:lstStyle/>
        <a:p>
          <a:endParaRPr lang="LID4096"/>
        </a:p>
      </dgm:t>
    </dgm:pt>
    <dgm:pt modelId="{7349CCDD-8214-4679-B407-1666D4F1007C}" type="sibTrans" cxnId="{4C4D02D4-8A4D-441A-A052-0D4031306DC9}">
      <dgm:prSet/>
      <dgm:spPr/>
      <dgm:t>
        <a:bodyPr/>
        <a:lstStyle/>
        <a:p>
          <a:endParaRPr lang="LID4096"/>
        </a:p>
      </dgm:t>
    </dgm:pt>
    <dgm:pt modelId="{D0EE69C4-938E-4D51-9243-4DEC35E045A8}" type="pres">
      <dgm:prSet presAssocID="{B3FF0FA9-2E5A-448E-A58A-6C8222641420}" presName="Name0" presStyleCnt="0">
        <dgm:presLayoutVars>
          <dgm:chMax val="7"/>
          <dgm:dir/>
          <dgm:resizeHandles val="exact"/>
        </dgm:presLayoutVars>
      </dgm:prSet>
      <dgm:spPr/>
    </dgm:pt>
    <dgm:pt modelId="{55461547-DBE3-4493-8B62-D9ECEBB8E460}" type="pres">
      <dgm:prSet presAssocID="{B3FF0FA9-2E5A-448E-A58A-6C8222641420}" presName="ellipse1" presStyleLbl="vennNode1" presStyleIdx="0" presStyleCnt="5">
        <dgm:presLayoutVars>
          <dgm:bulletEnabled val="1"/>
        </dgm:presLayoutVars>
      </dgm:prSet>
      <dgm:spPr/>
    </dgm:pt>
    <dgm:pt modelId="{98A3CF48-051D-4733-8D92-0108B70F4ADF}" type="pres">
      <dgm:prSet presAssocID="{B3FF0FA9-2E5A-448E-A58A-6C8222641420}" presName="ellipse2" presStyleLbl="vennNode1" presStyleIdx="1" presStyleCnt="5">
        <dgm:presLayoutVars>
          <dgm:bulletEnabled val="1"/>
        </dgm:presLayoutVars>
      </dgm:prSet>
      <dgm:spPr/>
    </dgm:pt>
    <dgm:pt modelId="{7585D0E2-967E-4D1B-ABE6-6039493D6388}" type="pres">
      <dgm:prSet presAssocID="{B3FF0FA9-2E5A-448E-A58A-6C8222641420}" presName="ellipse3" presStyleLbl="vennNode1" presStyleIdx="2" presStyleCnt="5">
        <dgm:presLayoutVars>
          <dgm:bulletEnabled val="1"/>
        </dgm:presLayoutVars>
      </dgm:prSet>
      <dgm:spPr/>
    </dgm:pt>
    <dgm:pt modelId="{0FB6A447-1562-4829-B93D-F44CC1288D50}" type="pres">
      <dgm:prSet presAssocID="{B3FF0FA9-2E5A-448E-A58A-6C8222641420}" presName="ellipse4" presStyleLbl="vennNode1" presStyleIdx="3" presStyleCnt="5">
        <dgm:presLayoutVars>
          <dgm:bulletEnabled val="1"/>
        </dgm:presLayoutVars>
      </dgm:prSet>
      <dgm:spPr/>
    </dgm:pt>
    <dgm:pt modelId="{BED6482A-0DD1-4155-B4C3-F0A544E126B4}" type="pres">
      <dgm:prSet presAssocID="{B3FF0FA9-2E5A-448E-A58A-6C8222641420}" presName="ellipse5" presStyleLbl="vennNode1" presStyleIdx="4" presStyleCnt="5">
        <dgm:presLayoutVars>
          <dgm:bulletEnabled val="1"/>
        </dgm:presLayoutVars>
      </dgm:prSet>
      <dgm:spPr/>
    </dgm:pt>
  </dgm:ptLst>
  <dgm:cxnLst>
    <dgm:cxn modelId="{0F4AC215-158E-4794-9A53-55195647ECAB}" srcId="{B3FF0FA9-2E5A-448E-A58A-6C8222641420}" destId="{86180F95-3F17-4E31-BD96-688D32FB7A87}" srcOrd="2" destOrd="0" parTransId="{F7C1F42F-6244-4B81-988C-AE89187F99A2}" sibTransId="{8BB7C035-2468-422A-A55E-7FE52DC2686C}"/>
    <dgm:cxn modelId="{DD713D17-2F8B-49A1-9A9C-82BC101B4302}" type="presOf" srcId="{B3FF0FA9-2E5A-448E-A58A-6C8222641420}" destId="{D0EE69C4-938E-4D51-9243-4DEC35E045A8}" srcOrd="0" destOrd="0" presId="urn:microsoft.com/office/officeart/2005/8/layout/rings+Icon"/>
    <dgm:cxn modelId="{4236F23B-1C9B-4EB7-A22A-A082BA28EDA5}" type="presOf" srcId="{86180F95-3F17-4E31-BD96-688D32FB7A87}" destId="{7585D0E2-967E-4D1B-ABE6-6039493D6388}" srcOrd="0" destOrd="0" presId="urn:microsoft.com/office/officeart/2005/8/layout/rings+Icon"/>
    <dgm:cxn modelId="{ECF76B7D-F32C-492F-AB09-8A258986979D}" srcId="{B3FF0FA9-2E5A-448E-A58A-6C8222641420}" destId="{190A9AB2-9F91-4F21-9426-A311EF268117}" srcOrd="0" destOrd="0" parTransId="{783C528C-B9A9-4942-9B61-D480A934DCB6}" sibTransId="{31714584-544C-4142-855C-11E71CE73E72}"/>
    <dgm:cxn modelId="{4FA96393-8EB2-4298-84BC-B8F5EF8BEF7F}" type="presOf" srcId="{2A50C446-DC99-4CCE-8ACD-F03A8A638D9A}" destId="{BED6482A-0DD1-4155-B4C3-F0A544E126B4}" srcOrd="0" destOrd="0" presId="urn:microsoft.com/office/officeart/2005/8/layout/rings+Icon"/>
    <dgm:cxn modelId="{DF5E3398-B66C-4197-9851-22BACD55BC8B}" srcId="{B3FF0FA9-2E5A-448E-A58A-6C8222641420}" destId="{F100000C-A6BF-4E7B-8755-0F845F3EC94E}" srcOrd="1" destOrd="0" parTransId="{05B567C7-0887-4175-A2DC-E955103B4507}" sibTransId="{41F6D25B-FF50-40A5-BDED-D315986E93CA}"/>
    <dgm:cxn modelId="{F8EA87A3-9DB5-4FCF-94AD-D26CE0B55362}" type="presOf" srcId="{190A9AB2-9F91-4F21-9426-A311EF268117}" destId="{55461547-DBE3-4493-8B62-D9ECEBB8E460}" srcOrd="0" destOrd="0" presId="urn:microsoft.com/office/officeart/2005/8/layout/rings+Icon"/>
    <dgm:cxn modelId="{4C4D02D4-8A4D-441A-A052-0D4031306DC9}" srcId="{B3FF0FA9-2E5A-448E-A58A-6C8222641420}" destId="{2A50C446-DC99-4CCE-8ACD-F03A8A638D9A}" srcOrd="4" destOrd="0" parTransId="{0FA68134-1C41-458C-84DD-9B6CB13A3A87}" sibTransId="{7349CCDD-8214-4679-B407-1666D4F1007C}"/>
    <dgm:cxn modelId="{C6DB1BD4-DBE8-43C5-9880-74509308E1FA}" type="presOf" srcId="{9261E54D-B766-4D04-A4BE-E89582ECA9FD}" destId="{0FB6A447-1562-4829-B93D-F44CC1288D50}" srcOrd="0" destOrd="0" presId="urn:microsoft.com/office/officeart/2005/8/layout/rings+Icon"/>
    <dgm:cxn modelId="{CB2423E2-6069-4A18-AA75-9DEABC9C2348}" type="presOf" srcId="{F100000C-A6BF-4E7B-8755-0F845F3EC94E}" destId="{98A3CF48-051D-4733-8D92-0108B70F4ADF}" srcOrd="0" destOrd="0" presId="urn:microsoft.com/office/officeart/2005/8/layout/rings+Icon"/>
    <dgm:cxn modelId="{05BA5FEF-4E67-4723-B48E-9067762590C2}" srcId="{B3FF0FA9-2E5A-448E-A58A-6C8222641420}" destId="{9261E54D-B766-4D04-A4BE-E89582ECA9FD}" srcOrd="3" destOrd="0" parTransId="{B3395514-3F4B-48A6-8C8F-ABFC21695FE1}" sibTransId="{234AAECE-D92C-43D0-9745-9E91DA4C49E0}"/>
    <dgm:cxn modelId="{F720C33A-3F3B-429D-ACEA-F23142833718}" type="presParOf" srcId="{D0EE69C4-938E-4D51-9243-4DEC35E045A8}" destId="{55461547-DBE3-4493-8B62-D9ECEBB8E460}" srcOrd="0" destOrd="0" presId="urn:microsoft.com/office/officeart/2005/8/layout/rings+Icon"/>
    <dgm:cxn modelId="{6202D4D6-E074-4468-930A-9154D73AFC33}" type="presParOf" srcId="{D0EE69C4-938E-4D51-9243-4DEC35E045A8}" destId="{98A3CF48-051D-4733-8D92-0108B70F4ADF}" srcOrd="1" destOrd="0" presId="urn:microsoft.com/office/officeart/2005/8/layout/rings+Icon"/>
    <dgm:cxn modelId="{0A582266-54E2-4D28-AFDC-42A843F194EE}" type="presParOf" srcId="{D0EE69C4-938E-4D51-9243-4DEC35E045A8}" destId="{7585D0E2-967E-4D1B-ABE6-6039493D6388}" srcOrd="2" destOrd="0" presId="urn:microsoft.com/office/officeart/2005/8/layout/rings+Icon"/>
    <dgm:cxn modelId="{1B875506-B050-40C8-91AC-85BC5954F4BB}" type="presParOf" srcId="{D0EE69C4-938E-4D51-9243-4DEC35E045A8}" destId="{0FB6A447-1562-4829-B93D-F44CC1288D50}" srcOrd="3" destOrd="0" presId="urn:microsoft.com/office/officeart/2005/8/layout/rings+Icon"/>
    <dgm:cxn modelId="{4ECE77FB-D934-4539-8F65-099A7DA0D434}" type="presParOf" srcId="{D0EE69C4-938E-4D51-9243-4DEC35E045A8}" destId="{BED6482A-0DD1-4155-B4C3-F0A544E126B4}" srcOrd="4" destOrd="0" presId="urn:microsoft.com/office/officeart/2005/8/layout/rings+Icon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384E2E9-A8B6-46BC-8AF9-71031DF600F1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3DAFC603-1382-4F32-917A-9C7B0422054C}">
      <dgm:prSet/>
      <dgm:spPr/>
      <dgm:t>
        <a:bodyPr/>
        <a:lstStyle/>
        <a:p>
          <a:r>
            <a:rPr lang="en-KE"/>
            <a:t>Data Analysis Process</a:t>
          </a:r>
        </a:p>
      </dgm:t>
    </dgm:pt>
    <dgm:pt modelId="{1679B96B-5941-4465-96E9-8F0A2F920843}" type="parTrans" cxnId="{A510BBA1-7A0D-4E75-955D-D4CE76885FFB}">
      <dgm:prSet/>
      <dgm:spPr/>
      <dgm:t>
        <a:bodyPr/>
        <a:lstStyle/>
        <a:p>
          <a:endParaRPr lang="LID4096"/>
        </a:p>
      </dgm:t>
    </dgm:pt>
    <dgm:pt modelId="{AE63E253-4B72-4AC2-A0B5-6A98411DE52E}" type="sibTrans" cxnId="{A510BBA1-7A0D-4E75-955D-D4CE76885FFB}">
      <dgm:prSet/>
      <dgm:spPr/>
      <dgm:t>
        <a:bodyPr/>
        <a:lstStyle/>
        <a:p>
          <a:endParaRPr lang="LID4096"/>
        </a:p>
      </dgm:t>
    </dgm:pt>
    <dgm:pt modelId="{6C131BC4-557D-4355-BD65-0EAFC60DC044}" type="pres">
      <dgm:prSet presAssocID="{1384E2E9-A8B6-46BC-8AF9-71031DF600F1}" presName="Name0" presStyleCnt="0">
        <dgm:presLayoutVars>
          <dgm:dir/>
          <dgm:animLvl val="lvl"/>
          <dgm:resizeHandles val="exact"/>
        </dgm:presLayoutVars>
      </dgm:prSet>
      <dgm:spPr/>
    </dgm:pt>
    <dgm:pt modelId="{691B9B16-E361-4320-884A-3E25DB6F45D3}" type="pres">
      <dgm:prSet presAssocID="{3DAFC603-1382-4F32-917A-9C7B0422054C}" presName="boxAndChildren" presStyleCnt="0"/>
      <dgm:spPr/>
    </dgm:pt>
    <dgm:pt modelId="{65DB6E86-D7AD-46E2-B25E-6307E9B8A9EA}" type="pres">
      <dgm:prSet presAssocID="{3DAFC603-1382-4F32-917A-9C7B0422054C}" presName="parentTextBox" presStyleLbl="node1" presStyleIdx="0" presStyleCnt="1"/>
      <dgm:spPr/>
    </dgm:pt>
  </dgm:ptLst>
  <dgm:cxnLst>
    <dgm:cxn modelId="{B8D27E49-CF52-4E69-9AB6-F0C1EF4C876B}" type="presOf" srcId="{1384E2E9-A8B6-46BC-8AF9-71031DF600F1}" destId="{6C131BC4-557D-4355-BD65-0EAFC60DC044}" srcOrd="0" destOrd="0" presId="urn:microsoft.com/office/officeart/2005/8/layout/process4"/>
    <dgm:cxn modelId="{A510BBA1-7A0D-4E75-955D-D4CE76885FFB}" srcId="{1384E2E9-A8B6-46BC-8AF9-71031DF600F1}" destId="{3DAFC603-1382-4F32-917A-9C7B0422054C}" srcOrd="0" destOrd="0" parTransId="{1679B96B-5941-4465-96E9-8F0A2F920843}" sibTransId="{AE63E253-4B72-4AC2-A0B5-6A98411DE52E}"/>
    <dgm:cxn modelId="{CA434DFF-8846-4531-A73D-1B5408AE0E30}" type="presOf" srcId="{3DAFC603-1382-4F32-917A-9C7B0422054C}" destId="{65DB6E86-D7AD-46E2-B25E-6307E9B8A9EA}" srcOrd="0" destOrd="0" presId="urn:microsoft.com/office/officeart/2005/8/layout/process4"/>
    <dgm:cxn modelId="{51F0DFD3-C8AF-4D35-AEEB-AE7D714F8B4C}" type="presParOf" srcId="{6C131BC4-557D-4355-BD65-0EAFC60DC044}" destId="{691B9B16-E361-4320-884A-3E25DB6F45D3}" srcOrd="0" destOrd="0" presId="urn:microsoft.com/office/officeart/2005/8/layout/process4"/>
    <dgm:cxn modelId="{94C57107-37BB-4CFA-A77C-1B35010633A2}" type="presParOf" srcId="{691B9B16-E361-4320-884A-3E25DB6F45D3}" destId="{65DB6E86-D7AD-46E2-B25E-6307E9B8A9EA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3000F2E-AD21-4FFC-838D-EE1791C076E2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173E54B8-06A1-446B-8233-B393E8F41606}">
      <dgm:prSet/>
      <dgm:spPr/>
      <dgm:t>
        <a:bodyPr/>
        <a:lstStyle/>
        <a:p>
          <a:r>
            <a:rPr lang="en-KE"/>
            <a:t>Fatal Injuries by Aircraft Category</a:t>
          </a:r>
        </a:p>
      </dgm:t>
    </dgm:pt>
    <dgm:pt modelId="{AF13C309-82B5-470B-9202-8EFF45402ED5}" type="parTrans" cxnId="{7D0F7FA1-D20F-458C-A024-E0DC0EE98FA8}">
      <dgm:prSet/>
      <dgm:spPr/>
      <dgm:t>
        <a:bodyPr/>
        <a:lstStyle/>
        <a:p>
          <a:endParaRPr lang="LID4096"/>
        </a:p>
      </dgm:t>
    </dgm:pt>
    <dgm:pt modelId="{D3F78642-F450-41E9-A4BC-BA8EB7A3C934}" type="sibTrans" cxnId="{7D0F7FA1-D20F-458C-A024-E0DC0EE98FA8}">
      <dgm:prSet/>
      <dgm:spPr/>
      <dgm:t>
        <a:bodyPr/>
        <a:lstStyle/>
        <a:p>
          <a:endParaRPr lang="LID4096"/>
        </a:p>
      </dgm:t>
    </dgm:pt>
    <dgm:pt modelId="{2C93BA61-DE23-45DB-A722-08DE45C89DB9}" type="pres">
      <dgm:prSet presAssocID="{33000F2E-AD21-4FFC-838D-EE1791C076E2}" presName="Name0" presStyleCnt="0">
        <dgm:presLayoutVars>
          <dgm:dir/>
          <dgm:animLvl val="lvl"/>
          <dgm:resizeHandles val="exact"/>
        </dgm:presLayoutVars>
      </dgm:prSet>
      <dgm:spPr/>
    </dgm:pt>
    <dgm:pt modelId="{D60D648F-43F1-46D6-9836-7F758CD28946}" type="pres">
      <dgm:prSet presAssocID="{173E54B8-06A1-446B-8233-B393E8F41606}" presName="boxAndChildren" presStyleCnt="0"/>
      <dgm:spPr/>
    </dgm:pt>
    <dgm:pt modelId="{D101113A-E0B0-4940-A41E-2D247C0E1180}" type="pres">
      <dgm:prSet presAssocID="{173E54B8-06A1-446B-8233-B393E8F41606}" presName="parentTextBox" presStyleLbl="node1" presStyleIdx="0" presStyleCnt="1"/>
      <dgm:spPr/>
    </dgm:pt>
  </dgm:ptLst>
  <dgm:cxnLst>
    <dgm:cxn modelId="{B13AB50E-2CBE-4E7A-9D90-772753337C24}" type="presOf" srcId="{33000F2E-AD21-4FFC-838D-EE1791C076E2}" destId="{2C93BA61-DE23-45DB-A722-08DE45C89DB9}" srcOrd="0" destOrd="0" presId="urn:microsoft.com/office/officeart/2005/8/layout/process4"/>
    <dgm:cxn modelId="{7D0F7FA1-D20F-458C-A024-E0DC0EE98FA8}" srcId="{33000F2E-AD21-4FFC-838D-EE1791C076E2}" destId="{173E54B8-06A1-446B-8233-B393E8F41606}" srcOrd="0" destOrd="0" parTransId="{AF13C309-82B5-470B-9202-8EFF45402ED5}" sibTransId="{D3F78642-F450-41E9-A4BC-BA8EB7A3C934}"/>
    <dgm:cxn modelId="{34FBB3EA-1AEE-4927-9488-792A32933CA7}" type="presOf" srcId="{173E54B8-06A1-446B-8233-B393E8F41606}" destId="{D101113A-E0B0-4940-A41E-2D247C0E1180}" srcOrd="0" destOrd="0" presId="urn:microsoft.com/office/officeart/2005/8/layout/process4"/>
    <dgm:cxn modelId="{87622CAA-FA42-4E8D-9D52-22DCB2115260}" type="presParOf" srcId="{2C93BA61-DE23-45DB-A722-08DE45C89DB9}" destId="{D60D648F-43F1-46D6-9836-7F758CD28946}" srcOrd="0" destOrd="0" presId="urn:microsoft.com/office/officeart/2005/8/layout/process4"/>
    <dgm:cxn modelId="{52A7F50E-DCF1-4F20-9DC1-B6D5B5E79F1E}" type="presParOf" srcId="{D60D648F-43F1-46D6-9836-7F758CD28946}" destId="{D101113A-E0B0-4940-A41E-2D247C0E1180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84D46A9-49FA-49F2-BAB8-663ED953B6FB}" type="doc">
      <dgm:prSet loTypeId="urn:microsoft.com/office/officeart/2005/8/layout/process4" loCatId="process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ED5F5420-31E9-4147-9A99-B4BEB5DD5F5B}">
      <dgm:prSet/>
      <dgm:spPr/>
      <dgm:t>
        <a:bodyPr/>
        <a:lstStyle/>
        <a:p>
          <a:r>
            <a:rPr lang="en-KE"/>
            <a:t>Accidents by Aircraft Category Over Time</a:t>
          </a:r>
        </a:p>
      </dgm:t>
    </dgm:pt>
    <dgm:pt modelId="{2F2B96D5-8E33-4F4C-8D2E-17C5BC2A6B9C}" type="parTrans" cxnId="{22E1F65F-79F1-48B1-AE73-98E31D76A3CD}">
      <dgm:prSet/>
      <dgm:spPr/>
      <dgm:t>
        <a:bodyPr/>
        <a:lstStyle/>
        <a:p>
          <a:endParaRPr lang="LID4096"/>
        </a:p>
      </dgm:t>
    </dgm:pt>
    <dgm:pt modelId="{2A99A725-868C-42E9-A8F9-1B459AF561D2}" type="sibTrans" cxnId="{22E1F65F-79F1-48B1-AE73-98E31D76A3CD}">
      <dgm:prSet/>
      <dgm:spPr/>
      <dgm:t>
        <a:bodyPr/>
        <a:lstStyle/>
        <a:p>
          <a:endParaRPr lang="LID4096"/>
        </a:p>
      </dgm:t>
    </dgm:pt>
    <dgm:pt modelId="{379F7FDD-08CE-4DAD-BD81-9FBB4CE35687}" type="pres">
      <dgm:prSet presAssocID="{384D46A9-49FA-49F2-BAB8-663ED953B6FB}" presName="Name0" presStyleCnt="0">
        <dgm:presLayoutVars>
          <dgm:dir/>
          <dgm:animLvl val="lvl"/>
          <dgm:resizeHandles val="exact"/>
        </dgm:presLayoutVars>
      </dgm:prSet>
      <dgm:spPr/>
    </dgm:pt>
    <dgm:pt modelId="{B0963CCF-89A2-40C8-93F3-7BA470B3053A}" type="pres">
      <dgm:prSet presAssocID="{ED5F5420-31E9-4147-9A99-B4BEB5DD5F5B}" presName="boxAndChildren" presStyleCnt="0"/>
      <dgm:spPr/>
    </dgm:pt>
    <dgm:pt modelId="{11361446-D9E3-4D14-8574-08DD4713A4A6}" type="pres">
      <dgm:prSet presAssocID="{ED5F5420-31E9-4147-9A99-B4BEB5DD5F5B}" presName="parentTextBox" presStyleLbl="node1" presStyleIdx="0" presStyleCnt="1"/>
      <dgm:spPr/>
    </dgm:pt>
  </dgm:ptLst>
  <dgm:cxnLst>
    <dgm:cxn modelId="{22E1F65F-79F1-48B1-AE73-98E31D76A3CD}" srcId="{384D46A9-49FA-49F2-BAB8-663ED953B6FB}" destId="{ED5F5420-31E9-4147-9A99-B4BEB5DD5F5B}" srcOrd="0" destOrd="0" parTransId="{2F2B96D5-8E33-4F4C-8D2E-17C5BC2A6B9C}" sibTransId="{2A99A725-868C-42E9-A8F9-1B459AF561D2}"/>
    <dgm:cxn modelId="{03C9FCA3-E190-41B1-8A04-BD9DECFD9DD8}" type="presOf" srcId="{384D46A9-49FA-49F2-BAB8-663ED953B6FB}" destId="{379F7FDD-08CE-4DAD-BD81-9FBB4CE35687}" srcOrd="0" destOrd="0" presId="urn:microsoft.com/office/officeart/2005/8/layout/process4"/>
    <dgm:cxn modelId="{480F46C6-E9EE-49C6-B717-799E9EBA545A}" type="presOf" srcId="{ED5F5420-31E9-4147-9A99-B4BEB5DD5F5B}" destId="{11361446-D9E3-4D14-8574-08DD4713A4A6}" srcOrd="0" destOrd="0" presId="urn:microsoft.com/office/officeart/2005/8/layout/process4"/>
    <dgm:cxn modelId="{43C4D462-2887-498F-9C98-A757468724A1}" type="presParOf" srcId="{379F7FDD-08CE-4DAD-BD81-9FBB4CE35687}" destId="{B0963CCF-89A2-40C8-93F3-7BA470B3053A}" srcOrd="0" destOrd="0" presId="urn:microsoft.com/office/officeart/2005/8/layout/process4"/>
    <dgm:cxn modelId="{7935D47D-4E9D-43DB-8DEF-7D2A061FFD77}" type="presParOf" srcId="{B0963CCF-89A2-40C8-93F3-7BA470B3053A}" destId="{11361446-D9E3-4D14-8574-08DD4713A4A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388B080-5189-4061-921A-5EC9FAE38512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46CBDDC9-1730-4942-AB87-F1DC2797CDF1}">
      <dgm:prSet/>
      <dgm:spPr/>
      <dgm:t>
        <a:bodyPr/>
        <a:lstStyle/>
        <a:p>
          <a:r>
            <a:rPr lang="en-KE"/>
            <a:t>Safest Aircraft Models</a:t>
          </a:r>
        </a:p>
      </dgm:t>
    </dgm:pt>
    <dgm:pt modelId="{5E88E142-9BB0-40CA-99CD-1EF582CECD7E}" type="parTrans" cxnId="{B2C90F24-80E2-4458-B754-11E9372F6059}">
      <dgm:prSet/>
      <dgm:spPr/>
      <dgm:t>
        <a:bodyPr/>
        <a:lstStyle/>
        <a:p>
          <a:endParaRPr lang="LID4096"/>
        </a:p>
      </dgm:t>
    </dgm:pt>
    <dgm:pt modelId="{2A4C9CAB-AFBB-4B36-961B-E96815B0C44E}" type="sibTrans" cxnId="{B2C90F24-80E2-4458-B754-11E9372F6059}">
      <dgm:prSet/>
      <dgm:spPr/>
      <dgm:t>
        <a:bodyPr/>
        <a:lstStyle/>
        <a:p>
          <a:endParaRPr lang="LID4096"/>
        </a:p>
      </dgm:t>
    </dgm:pt>
    <dgm:pt modelId="{A0EDE46C-8A88-462E-B0A3-828E03BE1B36}" type="pres">
      <dgm:prSet presAssocID="{3388B080-5189-4061-921A-5EC9FAE38512}" presName="Name0" presStyleCnt="0">
        <dgm:presLayoutVars>
          <dgm:dir/>
          <dgm:animLvl val="lvl"/>
          <dgm:resizeHandles val="exact"/>
        </dgm:presLayoutVars>
      </dgm:prSet>
      <dgm:spPr/>
    </dgm:pt>
    <dgm:pt modelId="{130A2404-B858-4D4E-B42E-5CD750E78C37}" type="pres">
      <dgm:prSet presAssocID="{46CBDDC9-1730-4942-AB87-F1DC2797CDF1}" presName="boxAndChildren" presStyleCnt="0"/>
      <dgm:spPr/>
    </dgm:pt>
    <dgm:pt modelId="{E8CA750C-1B35-41BF-B4E7-AEB8611D924F}" type="pres">
      <dgm:prSet presAssocID="{46CBDDC9-1730-4942-AB87-F1DC2797CDF1}" presName="parentTextBox" presStyleLbl="node1" presStyleIdx="0" presStyleCnt="1"/>
      <dgm:spPr/>
    </dgm:pt>
  </dgm:ptLst>
  <dgm:cxnLst>
    <dgm:cxn modelId="{B2C90F24-80E2-4458-B754-11E9372F6059}" srcId="{3388B080-5189-4061-921A-5EC9FAE38512}" destId="{46CBDDC9-1730-4942-AB87-F1DC2797CDF1}" srcOrd="0" destOrd="0" parTransId="{5E88E142-9BB0-40CA-99CD-1EF582CECD7E}" sibTransId="{2A4C9CAB-AFBB-4B36-961B-E96815B0C44E}"/>
    <dgm:cxn modelId="{8E2F065B-09AF-401C-AD57-2279415DFF94}" type="presOf" srcId="{3388B080-5189-4061-921A-5EC9FAE38512}" destId="{A0EDE46C-8A88-462E-B0A3-828E03BE1B36}" srcOrd="0" destOrd="0" presId="urn:microsoft.com/office/officeart/2005/8/layout/process4"/>
    <dgm:cxn modelId="{080523A5-245A-44E6-AA61-F3A47F09D945}" type="presOf" srcId="{46CBDDC9-1730-4942-AB87-F1DC2797CDF1}" destId="{E8CA750C-1B35-41BF-B4E7-AEB8611D924F}" srcOrd="0" destOrd="0" presId="urn:microsoft.com/office/officeart/2005/8/layout/process4"/>
    <dgm:cxn modelId="{A357D311-BB73-4D72-A0FF-35326DE14D3E}" type="presParOf" srcId="{A0EDE46C-8A88-462E-B0A3-828E03BE1B36}" destId="{130A2404-B858-4D4E-B42E-5CD750E78C37}" srcOrd="0" destOrd="0" presId="urn:microsoft.com/office/officeart/2005/8/layout/process4"/>
    <dgm:cxn modelId="{F18B771C-CDC6-42B5-98A1-0C0843F5CDAD}" type="presParOf" srcId="{130A2404-B858-4D4E-B42E-5CD750E78C37}" destId="{E8CA750C-1B35-41BF-B4E7-AEB8611D924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FDA07F3-B534-4058-BD57-CFD67AA46E03}" type="doc">
      <dgm:prSet loTypeId="urn:microsoft.com/office/officeart/2005/8/layout/process4" loCatId="list" qsTypeId="urn:microsoft.com/office/officeart/2005/8/quickstyle/simple1" qsCatId="simple" csTypeId="urn:microsoft.com/office/officeart/2005/8/colors/accent2_3" csCatId="accent2"/>
      <dgm:spPr/>
      <dgm:t>
        <a:bodyPr/>
        <a:lstStyle/>
        <a:p>
          <a:endParaRPr lang="LID4096"/>
        </a:p>
      </dgm:t>
    </dgm:pt>
    <dgm:pt modelId="{ABD55730-828F-488E-99C5-E8CD90D7986C}">
      <dgm:prSet/>
      <dgm:spPr/>
      <dgm:t>
        <a:bodyPr/>
        <a:lstStyle/>
        <a:p>
          <a:r>
            <a:rPr lang="en-KE"/>
            <a:t>Insights and Business Applications</a:t>
          </a:r>
        </a:p>
      </dgm:t>
    </dgm:pt>
    <dgm:pt modelId="{A185F239-0CB0-4AFB-8B88-0DF881991B0C}" type="parTrans" cxnId="{C65C364A-EF4D-43AD-9241-FC68E76CD5F7}">
      <dgm:prSet/>
      <dgm:spPr/>
      <dgm:t>
        <a:bodyPr/>
        <a:lstStyle/>
        <a:p>
          <a:endParaRPr lang="LID4096"/>
        </a:p>
      </dgm:t>
    </dgm:pt>
    <dgm:pt modelId="{3D89AFB3-C6DA-411B-9E48-D151338969CD}" type="sibTrans" cxnId="{C65C364A-EF4D-43AD-9241-FC68E76CD5F7}">
      <dgm:prSet/>
      <dgm:spPr/>
      <dgm:t>
        <a:bodyPr/>
        <a:lstStyle/>
        <a:p>
          <a:endParaRPr lang="LID4096"/>
        </a:p>
      </dgm:t>
    </dgm:pt>
    <dgm:pt modelId="{19273215-AE87-4A84-BAF9-EDB362A56DF8}" type="pres">
      <dgm:prSet presAssocID="{AFDA07F3-B534-4058-BD57-CFD67AA46E03}" presName="Name0" presStyleCnt="0">
        <dgm:presLayoutVars>
          <dgm:dir/>
          <dgm:animLvl val="lvl"/>
          <dgm:resizeHandles val="exact"/>
        </dgm:presLayoutVars>
      </dgm:prSet>
      <dgm:spPr/>
    </dgm:pt>
    <dgm:pt modelId="{2BE2E6A1-9B33-49C0-8DAE-1612DFBE6C08}" type="pres">
      <dgm:prSet presAssocID="{ABD55730-828F-488E-99C5-E8CD90D7986C}" presName="boxAndChildren" presStyleCnt="0"/>
      <dgm:spPr/>
    </dgm:pt>
    <dgm:pt modelId="{11211CBF-1668-49C9-94C8-156DA987C5DD}" type="pres">
      <dgm:prSet presAssocID="{ABD55730-828F-488E-99C5-E8CD90D7986C}" presName="parentTextBox" presStyleLbl="node1" presStyleIdx="0" presStyleCnt="1"/>
      <dgm:spPr/>
    </dgm:pt>
  </dgm:ptLst>
  <dgm:cxnLst>
    <dgm:cxn modelId="{C412DD0C-72A3-4B4D-852E-FC2799012FBC}" type="presOf" srcId="{ABD55730-828F-488E-99C5-E8CD90D7986C}" destId="{11211CBF-1668-49C9-94C8-156DA987C5DD}" srcOrd="0" destOrd="0" presId="urn:microsoft.com/office/officeart/2005/8/layout/process4"/>
    <dgm:cxn modelId="{C65C364A-EF4D-43AD-9241-FC68E76CD5F7}" srcId="{AFDA07F3-B534-4058-BD57-CFD67AA46E03}" destId="{ABD55730-828F-488E-99C5-E8CD90D7986C}" srcOrd="0" destOrd="0" parTransId="{A185F239-0CB0-4AFB-8B88-0DF881991B0C}" sibTransId="{3D89AFB3-C6DA-411B-9E48-D151338969CD}"/>
    <dgm:cxn modelId="{CFC8D8EE-2186-4C7E-B6FD-7CA9B7F06561}" type="presOf" srcId="{AFDA07F3-B534-4058-BD57-CFD67AA46E03}" destId="{19273215-AE87-4A84-BAF9-EDB362A56DF8}" srcOrd="0" destOrd="0" presId="urn:microsoft.com/office/officeart/2005/8/layout/process4"/>
    <dgm:cxn modelId="{8F5378B9-A138-44CB-B8FF-7169C69AC4A0}" type="presParOf" srcId="{19273215-AE87-4A84-BAF9-EDB362A56DF8}" destId="{2BE2E6A1-9B33-49C0-8DAE-1612DFBE6C08}" srcOrd="0" destOrd="0" presId="urn:microsoft.com/office/officeart/2005/8/layout/process4"/>
    <dgm:cxn modelId="{5895F744-AC3B-4DE3-AE47-F9D512717FF7}" type="presParOf" srcId="{2BE2E6A1-9B33-49C0-8DAE-1612DFBE6C08}" destId="{11211CBF-1668-49C9-94C8-156DA987C5DD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FE246F-C8DA-4C85-B5FB-3FC96F68DE73}">
      <dsp:nvSpPr>
        <dsp:cNvPr id="0" name=""/>
        <dsp:cNvSpPr/>
      </dsp:nvSpPr>
      <dsp:spPr>
        <a:xfrm>
          <a:off x="0" y="0"/>
          <a:ext cx="9719954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000" kern="1200" dirty="0"/>
            <a:t>Aviation Risk Analysis</a:t>
          </a:r>
          <a:endParaRPr lang="en-KE" sz="4000" kern="1200" dirty="0"/>
        </a:p>
      </dsp:txBody>
      <dsp:txXfrm>
        <a:off x="0" y="0"/>
        <a:ext cx="9719954" cy="114300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0A3E4-E84D-4637-B98F-9183256E2D89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/>
            <a:t>Recommendations</a:t>
          </a:r>
        </a:p>
      </dsp:txBody>
      <dsp:txXfrm>
        <a:off x="0" y="0"/>
        <a:ext cx="8229600" cy="114300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E6513B-660E-4132-BFC7-36DDE6B2ABA2}">
      <dsp:nvSpPr>
        <dsp:cNvPr id="0" name=""/>
        <dsp:cNvSpPr/>
      </dsp:nvSpPr>
      <dsp:spPr>
        <a:xfrm>
          <a:off x="2079369" y="1278"/>
          <a:ext cx="8317476" cy="662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82" tIns="168165" rIns="161382" bIns="1681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Cautiously approach reciprocating engines — hybrid rockets seem safer.</a:t>
          </a:r>
        </a:p>
      </dsp:txBody>
      <dsp:txXfrm>
        <a:off x="2079369" y="1278"/>
        <a:ext cx="8317476" cy="662065"/>
      </dsp:txXfrm>
    </dsp:sp>
    <dsp:sp modelId="{8BCA2C56-91A6-4987-9E70-CAC8B7091928}">
      <dsp:nvSpPr>
        <dsp:cNvPr id="0" name=""/>
        <dsp:cNvSpPr/>
      </dsp:nvSpPr>
      <dsp:spPr>
        <a:xfrm>
          <a:off x="0" y="1278"/>
          <a:ext cx="2079369" cy="66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33" tIns="65397" rIns="110033" bIns="6539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Approach</a:t>
          </a:r>
        </a:p>
      </dsp:txBody>
      <dsp:txXfrm>
        <a:off x="0" y="1278"/>
        <a:ext cx="2079369" cy="662065"/>
      </dsp:txXfrm>
    </dsp:sp>
    <dsp:sp modelId="{8A5A47B1-3465-4579-8DDE-E18B8F4E294E}">
      <dsp:nvSpPr>
        <dsp:cNvPr id="0" name=""/>
        <dsp:cNvSpPr/>
      </dsp:nvSpPr>
      <dsp:spPr>
        <a:xfrm>
          <a:off x="2079369" y="703067"/>
          <a:ext cx="8317476" cy="662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82" tIns="168165" rIns="161382" bIns="1681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Avoid scheduling flights during months with high ICM risk — especially July onward</a:t>
          </a:r>
        </a:p>
      </dsp:txBody>
      <dsp:txXfrm>
        <a:off x="2079369" y="703067"/>
        <a:ext cx="8317476" cy="662065"/>
      </dsp:txXfrm>
    </dsp:sp>
    <dsp:sp modelId="{5498878F-7E55-44D8-8292-6F2125EA6411}">
      <dsp:nvSpPr>
        <dsp:cNvPr id="0" name=""/>
        <dsp:cNvSpPr/>
      </dsp:nvSpPr>
      <dsp:spPr>
        <a:xfrm>
          <a:off x="0" y="703067"/>
          <a:ext cx="2079369" cy="66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33" tIns="65397" rIns="110033" bIns="6539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Avoid</a:t>
          </a:r>
        </a:p>
      </dsp:txBody>
      <dsp:txXfrm>
        <a:off x="0" y="703067"/>
        <a:ext cx="2079369" cy="662065"/>
      </dsp:txXfrm>
    </dsp:sp>
    <dsp:sp modelId="{DABDE62B-51DF-465F-96C4-41AF793C5504}">
      <dsp:nvSpPr>
        <dsp:cNvPr id="0" name=""/>
        <dsp:cNvSpPr/>
      </dsp:nvSpPr>
      <dsp:spPr>
        <a:xfrm>
          <a:off x="2079369" y="1404856"/>
          <a:ext cx="8317476" cy="662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82" tIns="168165" rIns="161382" bIns="1681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Consider aircraft models like Robinson that have lower accident records</a:t>
          </a:r>
        </a:p>
      </dsp:txBody>
      <dsp:txXfrm>
        <a:off x="2079369" y="1404856"/>
        <a:ext cx="8317476" cy="662065"/>
      </dsp:txXfrm>
    </dsp:sp>
    <dsp:sp modelId="{642CBA0B-AF1F-46AF-9DB1-4EACCF719783}">
      <dsp:nvSpPr>
        <dsp:cNvPr id="0" name=""/>
        <dsp:cNvSpPr/>
      </dsp:nvSpPr>
      <dsp:spPr>
        <a:xfrm>
          <a:off x="0" y="1404856"/>
          <a:ext cx="2079369" cy="66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33" tIns="65397" rIns="110033" bIns="6539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Consider</a:t>
          </a:r>
        </a:p>
      </dsp:txBody>
      <dsp:txXfrm>
        <a:off x="0" y="1404856"/>
        <a:ext cx="2079369" cy="662065"/>
      </dsp:txXfrm>
    </dsp:sp>
    <dsp:sp modelId="{614611D3-568E-40BD-BC5D-0AF7240D3833}">
      <dsp:nvSpPr>
        <dsp:cNvPr id="0" name=""/>
        <dsp:cNvSpPr/>
      </dsp:nvSpPr>
      <dsp:spPr>
        <a:xfrm>
          <a:off x="2079369" y="2106645"/>
          <a:ext cx="8317476" cy="662065"/>
        </a:xfrm>
        <a:prstGeom prst="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1382" tIns="168165" rIns="161382" bIns="168165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Prioritize take off and landing protocols — that’s where most issues occur.</a:t>
          </a:r>
        </a:p>
      </dsp:txBody>
      <dsp:txXfrm>
        <a:off x="2079369" y="2106645"/>
        <a:ext cx="8317476" cy="662065"/>
      </dsp:txXfrm>
    </dsp:sp>
    <dsp:sp modelId="{BAF648B6-01AF-4E14-9143-C3D1795189AA}">
      <dsp:nvSpPr>
        <dsp:cNvPr id="0" name=""/>
        <dsp:cNvSpPr/>
      </dsp:nvSpPr>
      <dsp:spPr>
        <a:xfrm>
          <a:off x="0" y="2106645"/>
          <a:ext cx="2079369" cy="66206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033" tIns="65397" rIns="110033" bIns="65397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Prioritize</a:t>
          </a:r>
        </a:p>
      </dsp:txBody>
      <dsp:txXfrm>
        <a:off x="0" y="2106645"/>
        <a:ext cx="2079369" cy="66206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61364A-729A-4582-B0DC-DDF9ADD0C05C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 dirty="0"/>
            <a:t>Future Opportunities</a:t>
          </a:r>
        </a:p>
      </dsp:txBody>
      <dsp:txXfrm>
        <a:off x="0" y="0"/>
        <a:ext cx="8229600" cy="114300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A9946D-5956-4FC2-B7D2-B47E971213C4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 dirty="0"/>
            <a:t>Thank You </a:t>
          </a:r>
          <a:r>
            <a:rPr lang="en-GB" sz="4000" kern="1200" dirty="0"/>
            <a:t>!</a:t>
          </a:r>
          <a:endParaRPr lang="en-KE" sz="4000" kern="1200" dirty="0"/>
        </a:p>
      </dsp:txBody>
      <dsp:txXfrm>
        <a:off x="0" y="0"/>
        <a:ext cx="8229600" cy="1143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551556-E2D8-4041-AC9A-68C86F98F0D2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/>
            <a:t>Business Context</a:t>
          </a:r>
        </a:p>
      </dsp:txBody>
      <dsp:txXfrm>
        <a:off x="0" y="0"/>
        <a:ext cx="8229600" cy="1143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41FBA-2E91-46B9-8FC3-7D8C1D06D09C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 dirty="0"/>
            <a:t>Data Understanding</a:t>
          </a:r>
        </a:p>
      </dsp:txBody>
      <dsp:txXfrm>
        <a:off x="0" y="0"/>
        <a:ext cx="8229600" cy="1143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461547-DBE3-4493-8B62-D9ECEBB8E460}">
      <dsp:nvSpPr>
        <dsp:cNvPr id="0" name=""/>
        <dsp:cNvSpPr/>
      </dsp:nvSpPr>
      <dsp:spPr>
        <a:xfrm>
          <a:off x="1206680" y="0"/>
          <a:ext cx="1840085" cy="1840081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aircraft make</a:t>
          </a:r>
          <a:endParaRPr lang="en-KE" sz="2400" kern="1200"/>
        </a:p>
      </dsp:txBody>
      <dsp:txXfrm>
        <a:off x="1476154" y="269474"/>
        <a:ext cx="1301137" cy="1301133"/>
      </dsp:txXfrm>
    </dsp:sp>
    <dsp:sp modelId="{98A3CF48-051D-4733-8D92-0108B70F4ADF}">
      <dsp:nvSpPr>
        <dsp:cNvPr id="0" name=""/>
        <dsp:cNvSpPr/>
      </dsp:nvSpPr>
      <dsp:spPr>
        <a:xfrm>
          <a:off x="2152881" y="1227231"/>
          <a:ext cx="1840085" cy="1840081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engine type</a:t>
          </a:r>
          <a:endParaRPr lang="en-KE" sz="2400" kern="1200"/>
        </a:p>
      </dsp:txBody>
      <dsp:txXfrm>
        <a:off x="2422355" y="1496705"/>
        <a:ext cx="1301137" cy="1301133"/>
      </dsp:txXfrm>
    </dsp:sp>
    <dsp:sp modelId="{7585D0E2-967E-4D1B-ABE6-6039493D6388}">
      <dsp:nvSpPr>
        <dsp:cNvPr id="0" name=""/>
        <dsp:cNvSpPr/>
      </dsp:nvSpPr>
      <dsp:spPr>
        <a:xfrm>
          <a:off x="3099645" y="0"/>
          <a:ext cx="1840085" cy="1840081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/>
            <a:t>injury severity</a:t>
          </a:r>
          <a:endParaRPr lang="en-KE" sz="2400" kern="1200"/>
        </a:p>
      </dsp:txBody>
      <dsp:txXfrm>
        <a:off x="3369119" y="269474"/>
        <a:ext cx="1301137" cy="1301133"/>
      </dsp:txXfrm>
    </dsp:sp>
    <dsp:sp modelId="{0FB6A447-1562-4829-B93D-F44CC1288D50}">
      <dsp:nvSpPr>
        <dsp:cNvPr id="0" name=""/>
        <dsp:cNvSpPr/>
      </dsp:nvSpPr>
      <dsp:spPr>
        <a:xfrm>
          <a:off x="4045846" y="1227231"/>
          <a:ext cx="1840085" cy="1840081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Weather</a:t>
          </a:r>
          <a:endParaRPr lang="en-KE" sz="2400" kern="1200" dirty="0"/>
        </a:p>
      </dsp:txBody>
      <dsp:txXfrm>
        <a:off x="4315320" y="1496705"/>
        <a:ext cx="1301137" cy="1301133"/>
      </dsp:txXfrm>
    </dsp:sp>
    <dsp:sp modelId="{BED6482A-0DD1-4155-B4C3-F0A544E126B4}">
      <dsp:nvSpPr>
        <dsp:cNvPr id="0" name=""/>
        <dsp:cNvSpPr/>
      </dsp:nvSpPr>
      <dsp:spPr>
        <a:xfrm>
          <a:off x="4992047" y="0"/>
          <a:ext cx="1840085" cy="1840081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400" kern="1200" dirty="0"/>
            <a:t>phase of flight.</a:t>
          </a:r>
          <a:endParaRPr lang="en-KE" sz="2400" kern="1200" dirty="0"/>
        </a:p>
      </dsp:txBody>
      <dsp:txXfrm>
        <a:off x="5261521" y="269474"/>
        <a:ext cx="1301137" cy="130113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B6E86-D7AD-46E2-B25E-6307E9B8A9EA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/>
            <a:t>Data Analysis Process</a:t>
          </a:r>
        </a:p>
      </dsp:txBody>
      <dsp:txXfrm>
        <a:off x="0" y="0"/>
        <a:ext cx="8229600" cy="1143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01113A-E0B0-4940-A41E-2D247C0E1180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/>
            <a:t>Fatal Injuries by Aircraft Category</a:t>
          </a:r>
        </a:p>
      </dsp:txBody>
      <dsp:txXfrm>
        <a:off x="0" y="0"/>
        <a:ext cx="8229600" cy="114300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361446-D9E3-4D14-8574-08DD4713A4A6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6032" tIns="256032" rIns="256032" bIns="256032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3600" kern="1200"/>
            <a:t>Accidents by Aircraft Category Over Time</a:t>
          </a:r>
        </a:p>
      </dsp:txBody>
      <dsp:txXfrm>
        <a:off x="0" y="0"/>
        <a:ext cx="8229600" cy="1143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CA750C-1B35-41BF-B4E7-AEB8611D924F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/>
            <a:t>Safest Aircraft Models</a:t>
          </a:r>
        </a:p>
      </dsp:txBody>
      <dsp:txXfrm>
        <a:off x="0" y="0"/>
        <a:ext cx="8229600" cy="1143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11CBF-1668-49C9-94C8-156DA987C5DD}">
      <dsp:nvSpPr>
        <dsp:cNvPr id="0" name=""/>
        <dsp:cNvSpPr/>
      </dsp:nvSpPr>
      <dsp:spPr>
        <a:xfrm>
          <a:off x="0" y="0"/>
          <a:ext cx="8229600" cy="1143000"/>
        </a:xfrm>
        <a:prstGeom prst="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4480" tIns="284480" rIns="284480" bIns="28448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KE" sz="4000" kern="1200"/>
            <a:t>Insights and Business Applications</a:t>
          </a:r>
        </a:p>
      </dsp:txBody>
      <dsp:txXfrm>
        <a:off x="0" y="0"/>
        <a:ext cx="8229600" cy="1143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rings+Icon">
  <dgm:title val="Interconnected Rings"/>
  <dgm:desc val="Use to show overlapping or interconnected ideas or concepts. The first seven lines of Level 1 text correspond with a circle. Unused text does not appear, but remains available if you switch layouts.  "/>
  <dgm:catLst>
    <dgm:cat type="relationship" pri="32000"/>
    <dgm:cat type="officeonline" pri="6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0"/>
        <dgm:pt modelId="20"/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/>
        <dgm:pt modelId="20"/>
        <dgm:pt modelId="30"/>
        <dgm:pt modelId="40"/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2" destOrd="0"/>
      </dgm:cxnLst>
      <dgm:bg/>
      <dgm:whole/>
    </dgm:dataModel>
  </dgm:clrData>
  <dgm:layoutNode name="Name0">
    <dgm:varLst>
      <dgm:chMax val="7"/>
      <dgm:dir/>
      <dgm:resizeHandles val="exact"/>
    </dgm:varLst>
    <dgm:choose name="Name1">
      <dgm:if name="Name2" axis="ch" ptType="node" func="cnt" op="lt" val="1">
        <dgm:alg type="composite"/>
        <dgm:shape xmlns:r="http://schemas.openxmlformats.org/officeDocument/2006/relationships" r:blip="">
          <dgm:adjLst/>
        </dgm:shape>
        <dgm:presOf/>
        <dgm:constrLst/>
        <dgm:ruleLst/>
      </dgm:if>
      <dgm:if name="Name3" axis="ch" ptType="node" func="cnt" op="equ" val="1">
        <dgm:alg type="composite">
          <dgm:param type="ar" val="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/>
          <dgm:constr type="h" for="ch" forName="ellipse1" refType="h"/>
        </dgm:constrLst>
      </dgm:if>
      <dgm:if name="Name4" axis="ch" ptType="node" func="cnt" op="equ" val="2">
        <dgm:alg type="composite">
          <dgm:param type="ar" val="0.908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6602"/>
          <dgm:constr type="h" for="ch" forName="ellipse1" refType="h" fact="0.5999"/>
          <dgm:constr type="l" for="ch" forName="ellipse2" refType="w" fact="0.3398"/>
          <dgm:constr type="t" for="ch" forName="ellipse2" refType="h" fact="0.4001"/>
          <dgm:constr type="w" for="ch" forName="ellipse2" refType="w" fact="0.6602"/>
          <dgm:constr type="h" for="ch" forName="ellipse2" refType="h" fact="0.5999"/>
        </dgm:constrLst>
      </dgm:if>
      <dgm:if name="Name5" axis="ch" ptType="node" func="cnt" op="equ" val="3">
        <dgm:alg type="composite">
          <dgm:param type="ar" val="1.2171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4929"/>
          <dgm:constr type="h" for="ch" forName="ellipse1" refType="h" fact="0.5999"/>
          <dgm:constr type="l" for="ch" forName="ellipse2" refType="w" fact="0.2537"/>
          <dgm:constr type="t" for="ch" forName="ellipse2" refType="h" fact="0.4001"/>
          <dgm:constr type="w" for="ch" forName="ellipse2" refType="w" fact="0.4929"/>
          <dgm:constr type="h" for="ch" forName="ellipse2" refType="h" fact="0.5999"/>
          <dgm:constr type="l" for="ch" forName="ellipse3" refType="w" fact="0.5071"/>
          <dgm:constr type="t" for="ch" forName="ellipse3" refType="h" fact="0"/>
          <dgm:constr type="w" for="ch" forName="ellipse3" refType="w" fact="0.4929"/>
          <dgm:constr type="h" for="ch" forName="ellipse3" refType="h" fact="0.5999"/>
        </dgm:constrLst>
      </dgm:if>
      <dgm:if name="Name6" axis="ch" ptType="node" func="cnt" op="equ" val="4">
        <dgm:alg type="composite">
          <dgm:param type="ar" val="1.5255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932"/>
          <dgm:constr type="h" for="ch" forName="ellipse1" refType="h" fact="0.5999"/>
          <dgm:constr type="l" for="ch" forName="ellipse2" refType="w" fact="0.2023"/>
          <dgm:constr type="t" for="ch" forName="ellipse2" refType="h" fact="0.4001"/>
          <dgm:constr type="w" for="ch" forName="ellipse2" refType="w" fact="0.3932"/>
          <dgm:constr type="h" for="ch" forName="ellipse2" refType="h" fact="0.5999"/>
          <dgm:constr type="l" for="ch" forName="ellipse3" refType="w" fact="0.4045"/>
          <dgm:constr type="t" for="ch" forName="ellipse3" refType="h" fact="0"/>
          <dgm:constr type="w" for="ch" forName="ellipse3" refType="w" fact="0.3932"/>
          <dgm:constr type="h" for="ch" forName="ellipse3" refType="h" fact="0.5999"/>
          <dgm:constr type="l" for="ch" forName="ellipse4" refType="w" fact="0.6068"/>
          <dgm:constr type="t" for="ch" forName="ellipse4" refType="h" fact="0.4001"/>
          <dgm:constr type="w" for="ch" forName="ellipse4" refType="w" fact="0.3932"/>
          <dgm:constr type="h" for="ch" forName="ellipse4" refType="h" fact="0.5999"/>
        </dgm:constrLst>
      </dgm:if>
      <dgm:if name="Name7" axis="ch" ptType="node" func="cnt" op="equ" val="5">
        <dgm:alg type="composite">
          <dgm:param type="ar" val="1.834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3271"/>
          <dgm:constr type="h" for="ch" forName="ellipse1" refType="h" fact="0.5999"/>
          <dgm:constr type="l" for="ch" forName="ellipse2" refType="w" fact="0.1682"/>
          <dgm:constr type="t" for="ch" forName="ellipse2" refType="h" fact="0.4001"/>
          <dgm:constr type="w" for="ch" forName="ellipse2" refType="w" fact="0.3271"/>
          <dgm:constr type="h" for="ch" forName="ellipse2" refType="h" fact="0.5999"/>
          <dgm:constr type="l" for="ch" forName="ellipse3" refType="w" fact="0.3365"/>
          <dgm:constr type="t" for="ch" forName="ellipse3" refType="h" fact="0"/>
          <dgm:constr type="w" for="ch" forName="ellipse3" refType="w" fact="0.3271"/>
          <dgm:constr type="h" for="ch" forName="ellipse3" refType="h" fact="0.5999"/>
          <dgm:constr type="l" for="ch" forName="ellipse4" refType="w" fact="0.5047"/>
          <dgm:constr type="t" for="ch" forName="ellipse4" refType="h" fact="0.4001"/>
          <dgm:constr type="w" for="ch" forName="ellipse4" refType="w" fact="0.3271"/>
          <dgm:constr type="h" for="ch" forName="ellipse4" refType="h" fact="0.5999"/>
          <dgm:constr type="l" for="ch" forName="ellipse5" refType="w" fact="0.6729"/>
          <dgm:constr type="t" for="ch" forName="ellipse5" refType="h" fact="0"/>
          <dgm:constr type="w" for="ch" forName="ellipse5" refType="w" fact="0.3271"/>
          <dgm:constr type="h" for="ch" forName="ellipse5" refType="h" fact="0.5999"/>
        </dgm:constrLst>
      </dgm:if>
      <dgm:if name="Name8" axis="ch" ptType="node" func="cnt" op="equ" val="6">
        <dgm:alg type="composite">
          <dgm:param type="ar" val="2.1873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78"/>
          <dgm:constr type="h" for="ch" forName="ellipse1" refType="h" fact="0.6081"/>
          <dgm:constr type="l" for="ch" forName="ellipse2" refType="w" fact="0.1444"/>
          <dgm:constr type="t" for="ch" forName="ellipse2" refType="h" fact="0.3919"/>
          <dgm:constr type="w" for="ch" forName="ellipse2" refType="w" fact="0.278"/>
          <dgm:constr type="h" for="ch" forName="ellipse2" refType="h" fact="0.6081"/>
          <dgm:constr type="l" for="ch" forName="ellipse3" refType="w" fact="0.2888"/>
          <dgm:constr type="t" for="ch" forName="ellipse3" refType="h" fact="0"/>
          <dgm:constr type="w" for="ch" forName="ellipse3" refType="w" fact="0.278"/>
          <dgm:constr type="h" for="ch" forName="ellipse3" refType="h" fact="0.6081"/>
          <dgm:constr type="l" for="ch" forName="ellipse4" refType="w" fact="0.4332"/>
          <dgm:constr type="t" for="ch" forName="ellipse4" refType="h" fact="0.3919"/>
          <dgm:constr type="w" for="ch" forName="ellipse4" refType="w" fact="0.278"/>
          <dgm:constr type="h" for="ch" forName="ellipse4" refType="h" fact="0.6081"/>
          <dgm:constr type="l" for="ch" forName="ellipse5" refType="w" fact="0.5776"/>
          <dgm:constr type="t" for="ch" forName="ellipse5" refType="h" fact="0"/>
          <dgm:constr type="w" for="ch" forName="ellipse5" refType="w" fact="0.278"/>
          <dgm:constr type="h" for="ch" forName="ellipse5" refType="h" fact="0.6081"/>
          <dgm:constr type="l" for="ch" forName="ellipse6" refType="w" fact="0.722"/>
          <dgm:constr type="t" for="ch" forName="ellipse6" refType="h" fact="0.3919"/>
          <dgm:constr type="w" for="ch" forName="ellipse6" refType="w" fact="0.278"/>
          <dgm:constr type="h" for="ch" forName="ellipse6" refType="h" fact="0.6081"/>
        </dgm:constrLst>
      </dgm:if>
      <dgm:else name="Name9">
        <dgm:alg type="composite">
          <dgm:param type="ar" val="2.3466"/>
        </dgm:alg>
        <dgm:shape xmlns:r="http://schemas.openxmlformats.org/officeDocument/2006/relationships" r:blip="">
          <dgm:adjLst/>
        </dgm:shape>
        <dgm:presOf/>
        <dgm:constrLst>
          <dgm:constr type="primFontSz" for="des" ptType="node" op="equ" val="65"/>
          <dgm:constr type="l" for="ch" forName="ellipse1" refType="w" fact="0"/>
          <dgm:constr type="t" for="ch" forName="ellipse1" refType="h" fact="0"/>
          <dgm:constr type="w" for="ch" forName="ellipse1" refType="w" fact="0.2455"/>
          <dgm:constr type="h" for="ch" forName="ellipse1" refType="h" fact="0.5761"/>
          <dgm:constr type="l" for="ch" forName="ellipse2" refType="w" fact="0.1257"/>
          <dgm:constr type="t" for="ch" forName="ellipse2" refType="h" fact="0.4239"/>
          <dgm:constr type="w" for="ch" forName="ellipse2" refType="w" fact="0.2455"/>
          <dgm:constr type="h" for="ch" forName="ellipse2" refType="h" fact="0.5761"/>
          <dgm:constr type="l" for="ch" forName="ellipse3" refType="w" fact="0.2515"/>
          <dgm:constr type="t" for="ch" forName="ellipse3" refType="h" fact="0"/>
          <dgm:constr type="w" for="ch" forName="ellipse3" refType="w" fact="0.2455"/>
          <dgm:constr type="h" for="ch" forName="ellipse3" refType="h" fact="0.5761"/>
          <dgm:constr type="l" for="ch" forName="ellipse4" refType="w" fact="0.3772"/>
          <dgm:constr type="t" for="ch" forName="ellipse4" refType="h" fact="0.4239"/>
          <dgm:constr type="w" for="ch" forName="ellipse4" refType="w" fact="0.2455"/>
          <dgm:constr type="h" for="ch" forName="ellipse4" refType="h" fact="0.5761"/>
          <dgm:constr type="l" for="ch" forName="ellipse5" refType="w" fact="0.503"/>
          <dgm:constr type="t" for="ch" forName="ellipse5" refType="h" fact="0"/>
          <dgm:constr type="w" for="ch" forName="ellipse5" refType="w" fact="0.2455"/>
          <dgm:constr type="h" for="ch" forName="ellipse5" refType="h" fact="0.5761"/>
          <dgm:constr type="l" for="ch" forName="ellipse6" refType="w" fact="0.6287"/>
          <dgm:constr type="t" for="ch" forName="ellipse6" refType="h" fact="0.4239"/>
          <dgm:constr type="w" for="ch" forName="ellipse6" refType="w" fact="0.2455"/>
          <dgm:constr type="h" for="ch" forName="ellipse6" refType="h" fact="0.5761"/>
          <dgm:constr type="l" for="ch" forName="ellipse7" refType="w" fact="0.7545"/>
          <dgm:constr type="t" for="ch" forName="ellipse7" refType="h" fact="0"/>
          <dgm:constr type="w" for="ch" forName="ellipse7" refType="w" fact="0.2455"/>
          <dgm:constr type="h" for="ch" forName="ellipse7" refType="h" fact="0.5761"/>
        </dgm:constrLst>
      </dgm:else>
    </dgm:choose>
    <dgm:choose name="Name10">
      <dgm:if name="Name11" axis="ch" ptType="node" func="cnt" op="gte" val="1">
        <dgm:layoutNode name="ellipse1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12">
            <dgm:if name="Name13" func="var" arg="dir" op="equ" val="norm">
              <dgm:presOf axis="ch desOrSelf" ptType="node node" st="1 1" cnt="1 0"/>
            </dgm:if>
            <dgm:else name="Name14">
              <dgm:choose name="Name15">
                <dgm:if name="Name16" axis="ch" ptType="node" func="cnt" op="equ" val="1">
                  <dgm:presOf axis="ch desOrSelf" ptType="node node" st="1 1" cnt="1 0"/>
                </dgm:if>
                <dgm:if name="Name17" axis="ch" ptType="node" func="cnt" op="equ" val="2">
                  <dgm:presOf axis="ch desOrSelf" ptType="node node" st="2 1" cnt="1 0"/>
                </dgm:if>
                <dgm:if name="Name18" axis="ch" ptType="node" func="cnt" op="equ" val="3">
                  <dgm:presOf axis="ch desOrSelf" ptType="node node" st="3 1" cnt="1 0"/>
                </dgm:if>
                <dgm:if name="Name19" axis="ch" ptType="node" func="cnt" op="equ" val="4">
                  <dgm:presOf axis="ch desOrSelf" ptType="node node" st="4 1" cnt="1 0"/>
                </dgm:if>
                <dgm:if name="Name20" axis="ch" ptType="node" func="cnt" op="equ" val="5">
                  <dgm:presOf axis="ch desOrSelf" ptType="node node" st="5 1" cnt="1 0"/>
                </dgm:if>
                <dgm:if name="Name21" axis="ch" ptType="node" func="cnt" op="equ" val="6">
                  <dgm:presOf axis="ch desOrSelf" ptType="node node" st="6 1" cnt="1 0"/>
                </dgm:if>
                <dgm:if name="Name22" axis="ch" ptType="node" func="cnt" op="gte" val="7">
                  <dgm:presOf axis="ch desOrSelf" ptType="node node" st="7 1" cnt="1 0"/>
                </dgm:if>
                <dgm:else name="Name2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24"/>
    </dgm:choose>
    <dgm:choose name="Name25">
      <dgm:if name="Name26" axis="ch" ptType="node" func="cnt" op="gte" val="2">
        <dgm:layoutNode name="ellipse2" styleLbl="vennNode1">
          <dgm:varLst>
            <dgm:bulletEnabled val="1"/>
          </dgm:varLst>
          <dgm:alg type="tx"/>
          <dgm:choose name="Name27">
            <dgm:if name="Name2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2 1" cnt="1 0"/>
            </dgm:if>
            <dgm:else name="Name29">
              <dgm:shape xmlns:r="http://schemas.openxmlformats.org/officeDocument/2006/relationships" type="ellipse" r:blip="" zOrderOff="-2">
                <dgm:adjLst/>
              </dgm:shape>
              <dgm:choose name="Name30">
                <dgm:if name="Name31" axis="ch" ptType="node" func="cnt" op="equ" val="2">
                  <dgm:presOf axis="ch desOrSelf" ptType="node node" st="1 1" cnt="1 0"/>
                </dgm:if>
                <dgm:if name="Name32" axis="ch" ptType="node" func="cnt" op="equ" val="3">
                  <dgm:presOf axis="ch desOrSelf" ptType="node node" st="2 1" cnt="1 0"/>
                </dgm:if>
                <dgm:if name="Name33" axis="ch" ptType="node" func="cnt" op="equ" val="4">
                  <dgm:presOf axis="ch desOrSelf" ptType="node node" st="3 1" cnt="1 0"/>
                </dgm:if>
                <dgm:if name="Name34" axis="ch" ptType="node" func="cnt" op="equ" val="5">
                  <dgm:presOf axis="ch desOrSelf" ptType="node node" st="4 1" cnt="1 0"/>
                </dgm:if>
                <dgm:if name="Name35" axis="ch" ptType="node" func="cnt" op="equ" val="6">
                  <dgm:presOf axis="ch desOrSelf" ptType="node node" st="5 1" cnt="1 0"/>
                </dgm:if>
                <dgm:if name="Name36" axis="ch" ptType="node" func="cnt" op="gte" val="7">
                  <dgm:presOf axis="ch desOrSelf" ptType="node node" st="6 1" cnt="1 0"/>
                </dgm:if>
                <dgm:else name="Name37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  <dgm:choose name="Name39">
      <dgm:if name="Name40" axis="ch" ptType="node" func="cnt" op="gte" val="3">
        <dgm:layoutNode name="ellipse3" styleLbl="vennNode1">
          <dgm:varLst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choose name="Name41">
            <dgm:if name="Name42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3 1" cnt="1 0"/>
            </dgm:if>
            <dgm:else name="Name43">
              <dgm:shape xmlns:r="http://schemas.openxmlformats.org/officeDocument/2006/relationships" type="ellipse" r:blip="" zOrderOff="-4">
                <dgm:adjLst/>
              </dgm:shape>
              <dgm:choose name="Name44">
                <dgm:if name="Name45" axis="ch" ptType="node" func="cnt" op="equ" val="3">
                  <dgm:presOf axis="ch desOrSelf" ptType="node node" st="1 1" cnt="1 0"/>
                </dgm:if>
                <dgm:if name="Name46" axis="ch" ptType="node" func="cnt" op="equ" val="4">
                  <dgm:presOf axis="ch desOrSelf" ptType="node node" st="2 1" cnt="1 0"/>
                </dgm:if>
                <dgm:if name="Name47" axis="ch" ptType="node" func="cnt" op="equ" val="5">
                  <dgm:presOf axis="ch desOrSelf" ptType="node node" st="3 1" cnt="1 0"/>
                </dgm:if>
                <dgm:if name="Name48" axis="ch" ptType="node" func="cnt" op="equ" val="6">
                  <dgm:presOf axis="ch desOrSelf" ptType="node node" st="4 1" cnt="1 0"/>
                </dgm:if>
                <dgm:if name="Name49" axis="ch" ptType="node" func="cnt" op="gte" val="7">
                  <dgm:presOf axis="ch desOrSelf" ptType="node node" st="5 1" cnt="1 0"/>
                </dgm:if>
                <dgm:else name="Name50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1"/>
    </dgm:choose>
    <dgm:choose name="Name52">
      <dgm:if name="Name53" axis="ch" ptType="node" func="cnt" op="gte" val="4">
        <dgm:layoutNode name="ellipse4" styleLbl="vennNode1">
          <dgm:varLst>
            <dgm:bulletEnabled val="1"/>
          </dgm:varLst>
          <dgm:alg type="tx"/>
          <dgm:choose name="Name54">
            <dgm:if name="Name55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4 1" cnt="1 0"/>
            </dgm:if>
            <dgm:else name="Name56">
              <dgm:shape xmlns:r="http://schemas.openxmlformats.org/officeDocument/2006/relationships" type="ellipse" r:blip="" zOrderOff="-6">
                <dgm:adjLst/>
              </dgm:shape>
              <dgm:choose name="Name57">
                <dgm:if name="Name58" axis="ch" ptType="node" func="cnt" op="equ" val="4">
                  <dgm:presOf axis="ch desOrSelf" ptType="node node" st="1 1" cnt="1 0"/>
                </dgm:if>
                <dgm:if name="Name59" axis="ch" ptType="node" func="cnt" op="equ" val="5">
                  <dgm:presOf axis="ch desOrSelf" ptType="node node" st="2 1" cnt="1 0"/>
                </dgm:if>
                <dgm:if name="Name60" axis="ch" ptType="node" func="cnt" op="equ" val="6">
                  <dgm:presOf axis="ch desOrSelf" ptType="node node" st="3 1" cnt="1 0"/>
                </dgm:if>
                <dgm:if name="Name61" axis="ch" ptType="node" func="cnt" op="gte" val="7">
                  <dgm:presOf axis="ch desOrSelf" ptType="node node" st="4 1" cnt="1 0"/>
                </dgm:if>
                <dgm:else name="Name62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63"/>
    </dgm:choose>
    <dgm:choose name="Name64">
      <dgm:if name="Name65" axis="ch" ptType="node" func="cnt" op="gte" val="5">
        <dgm:layoutNode name="ellipse5" styleLbl="vennNode1">
          <dgm:varLst>
            <dgm:bulletEnabled val="1"/>
          </dgm:varLst>
          <dgm:alg type="tx"/>
          <dgm:choose name="Name66">
            <dgm:if name="Name67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5 1" cnt="1 0"/>
            </dgm:if>
            <dgm:else name="Name68">
              <dgm:shape xmlns:r="http://schemas.openxmlformats.org/officeDocument/2006/relationships" type="ellipse" r:blip="" zOrderOff="-8">
                <dgm:adjLst/>
              </dgm:shape>
              <dgm:choose name="Name69">
                <dgm:if name="Name70" axis="ch" ptType="node" func="cnt" op="equ" val="5">
                  <dgm:presOf axis="ch desOrSelf" ptType="node node" st="1 1" cnt="1 0"/>
                </dgm:if>
                <dgm:if name="Name71" axis="ch" ptType="node" func="cnt" op="equ" val="6">
                  <dgm:presOf axis="ch desOrSelf" ptType="node node" st="2 1" cnt="1 0"/>
                </dgm:if>
                <dgm:if name="Name72" axis="ch" ptType="node" func="cnt" op="gte" val="7">
                  <dgm:presOf axis="ch desOrSelf" ptType="node node" st="3 1" cnt="1 0"/>
                </dgm:if>
                <dgm:else name="Name7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74"/>
    </dgm:choose>
    <dgm:choose name="Name75">
      <dgm:if name="Name76" axis="ch" ptType="node" func="cnt" op="gte" val="6">
        <dgm:layoutNode name="ellipse6" styleLbl="vennNode1">
          <dgm:varLst>
            <dgm:bulletEnabled val="1"/>
          </dgm:varLst>
          <dgm:alg type="tx"/>
          <dgm:choose name="Name77">
            <dgm:if name="Name7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6 1" cnt="1 0"/>
            </dgm:if>
            <dgm:else name="Name79">
              <dgm:shape xmlns:r="http://schemas.openxmlformats.org/officeDocument/2006/relationships" type="ellipse" r:blip="" zOrderOff="-10">
                <dgm:adjLst/>
              </dgm:shape>
              <dgm:choose name="Name80">
                <dgm:if name="Name81" axis="ch" ptType="node" func="cnt" op="equ" val="6">
                  <dgm:presOf axis="ch desOrSelf" ptType="node node" st="1 1" cnt="1 0"/>
                </dgm:if>
                <dgm:if name="Name82" axis="ch" ptType="node" func="cnt" op="gte" val="7">
                  <dgm:presOf axis="ch desOrSelf" ptType="node node" st="2 1" cnt="1 0"/>
                </dgm:if>
                <dgm:else name="Name83"/>
              </dgm:choose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84"/>
    </dgm:choose>
    <dgm:choose name="Name85">
      <dgm:if name="Name86" axis="ch" ptType="node" func="cnt" op="gte" val="7">
        <dgm:layoutNode name="ellipse7" styleLbl="vennNode1">
          <dgm:varLst>
            <dgm:bulletEnabled val="1"/>
          </dgm:varLst>
          <dgm:alg type="tx"/>
          <dgm:choose name="Name87">
            <dgm:if name="Name88" func="var" arg="dir" op="equ" val="norm">
              <dgm:shape xmlns:r="http://schemas.openxmlformats.org/officeDocument/2006/relationships" type="ellipse" r:blip="">
                <dgm:adjLst/>
              </dgm:shape>
              <dgm:presOf axis="ch desOrSelf" ptType="node node" st="7 1" cnt="1 0"/>
            </dgm:if>
            <dgm:else name="Name89">
              <dgm:shape xmlns:r="http://schemas.openxmlformats.org/officeDocument/2006/relationships" type="ellipse" r:blip="" zOrderOff="-12">
                <dgm:adjLst/>
              </dgm:shape>
              <dgm:presOf axis="ch desOrSelf" ptType="node node" st="1 1" cnt="1 0"/>
            </dgm:else>
          </dgm:choose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90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12" Type="http://schemas.microsoft.com/office/2007/relationships/diagramDrawing" Target="../diagrams/drawing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3.xml"/><Relationship Id="rId11" Type="http://schemas.openxmlformats.org/officeDocument/2006/relationships/diagramColors" Target="../diagrams/colors4.xml"/><Relationship Id="rId5" Type="http://schemas.openxmlformats.org/officeDocument/2006/relationships/diagramColors" Target="../diagrams/colors3.xml"/><Relationship Id="rId10" Type="http://schemas.openxmlformats.org/officeDocument/2006/relationships/diagramQuickStyle" Target="../diagrams/quickStyle4.xml"/><Relationship Id="rId4" Type="http://schemas.openxmlformats.org/officeDocument/2006/relationships/diagramQuickStyle" Target="../diagrams/quickStyle3.xml"/><Relationship Id="rId9" Type="http://schemas.openxmlformats.org/officeDocument/2006/relationships/diagramLayout" Target="../diagrams/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4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4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26742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Graphic 5" descr="Airplane">
            <a:extLst>
              <a:ext uri="{FF2B5EF4-FFF2-40B4-BE49-F238E27FC236}">
                <a16:creationId xmlns:a16="http://schemas.microsoft.com/office/drawing/2014/main" id="{D704C01C-A16F-8D58-96D8-224BDEC890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7985" y="2093418"/>
            <a:ext cx="4042763" cy="4042763"/>
          </a:xfrm>
          <a:prstGeom prst="rect">
            <a:avLst/>
          </a:prstGeom>
        </p:spPr>
      </p:pic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55990" y="0"/>
            <a:ext cx="9074410" cy="82296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6473" y="915045"/>
            <a:ext cx="6779219" cy="383983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  <a:defRPr sz="4000"/>
            </a:pPr>
            <a:r>
              <a:rPr lang="en-US" sz="79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Aviation  Risk Analysis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61218" y="4851962"/>
            <a:ext cx="6364224" cy="21946"/>
          </a:xfrm>
          <a:custGeom>
            <a:avLst/>
            <a:gdLst>
              <a:gd name="connsiteX0" fmla="*/ 0 w 6364224"/>
              <a:gd name="connsiteY0" fmla="*/ 0 h 21946"/>
              <a:gd name="connsiteX1" fmla="*/ 636422 w 6364224"/>
              <a:gd name="connsiteY1" fmla="*/ 0 h 21946"/>
              <a:gd name="connsiteX2" fmla="*/ 1272845 w 6364224"/>
              <a:gd name="connsiteY2" fmla="*/ 0 h 21946"/>
              <a:gd name="connsiteX3" fmla="*/ 1909267 w 6364224"/>
              <a:gd name="connsiteY3" fmla="*/ 0 h 21946"/>
              <a:gd name="connsiteX4" fmla="*/ 2672974 w 6364224"/>
              <a:gd name="connsiteY4" fmla="*/ 0 h 21946"/>
              <a:gd name="connsiteX5" fmla="*/ 3373039 w 6364224"/>
              <a:gd name="connsiteY5" fmla="*/ 0 h 21946"/>
              <a:gd name="connsiteX6" fmla="*/ 3818534 w 6364224"/>
              <a:gd name="connsiteY6" fmla="*/ 0 h 21946"/>
              <a:gd name="connsiteX7" fmla="*/ 4391315 w 6364224"/>
              <a:gd name="connsiteY7" fmla="*/ 0 h 21946"/>
              <a:gd name="connsiteX8" fmla="*/ 5155021 w 6364224"/>
              <a:gd name="connsiteY8" fmla="*/ 0 h 21946"/>
              <a:gd name="connsiteX9" fmla="*/ 5791444 w 6364224"/>
              <a:gd name="connsiteY9" fmla="*/ 0 h 21946"/>
              <a:gd name="connsiteX10" fmla="*/ 6364224 w 6364224"/>
              <a:gd name="connsiteY10" fmla="*/ 0 h 21946"/>
              <a:gd name="connsiteX11" fmla="*/ 6364224 w 6364224"/>
              <a:gd name="connsiteY11" fmla="*/ 21946 h 21946"/>
              <a:gd name="connsiteX12" fmla="*/ 5855086 w 6364224"/>
              <a:gd name="connsiteY12" fmla="*/ 21946 h 21946"/>
              <a:gd name="connsiteX13" fmla="*/ 5091379 w 6364224"/>
              <a:gd name="connsiteY13" fmla="*/ 21946 h 21946"/>
              <a:gd name="connsiteX14" fmla="*/ 4582241 w 6364224"/>
              <a:gd name="connsiteY14" fmla="*/ 21946 h 21946"/>
              <a:gd name="connsiteX15" fmla="*/ 4136746 w 6364224"/>
              <a:gd name="connsiteY15" fmla="*/ 21946 h 21946"/>
              <a:gd name="connsiteX16" fmla="*/ 3691250 w 6364224"/>
              <a:gd name="connsiteY16" fmla="*/ 21946 h 21946"/>
              <a:gd name="connsiteX17" fmla="*/ 2991185 w 6364224"/>
              <a:gd name="connsiteY17" fmla="*/ 21946 h 21946"/>
              <a:gd name="connsiteX18" fmla="*/ 2545690 w 6364224"/>
              <a:gd name="connsiteY18" fmla="*/ 21946 h 21946"/>
              <a:gd name="connsiteX19" fmla="*/ 1909267 w 6364224"/>
              <a:gd name="connsiteY19" fmla="*/ 21946 h 21946"/>
              <a:gd name="connsiteX20" fmla="*/ 1400129 w 6364224"/>
              <a:gd name="connsiteY20" fmla="*/ 21946 h 21946"/>
              <a:gd name="connsiteX21" fmla="*/ 763707 w 6364224"/>
              <a:gd name="connsiteY21" fmla="*/ 21946 h 21946"/>
              <a:gd name="connsiteX22" fmla="*/ 0 w 6364224"/>
              <a:gd name="connsiteY22" fmla="*/ 21946 h 21946"/>
              <a:gd name="connsiteX23" fmla="*/ 0 w 6364224"/>
              <a:gd name="connsiteY23" fmla="*/ 0 h 21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364224" h="21946" fill="none" extrusionOk="0">
                <a:moveTo>
                  <a:pt x="0" y="0"/>
                </a:moveTo>
                <a:cubicBezTo>
                  <a:pt x="254636" y="-26860"/>
                  <a:pt x="338007" y="25477"/>
                  <a:pt x="636422" y="0"/>
                </a:cubicBezTo>
                <a:cubicBezTo>
                  <a:pt x="934837" y="-25477"/>
                  <a:pt x="1134750" y="21120"/>
                  <a:pt x="1272845" y="0"/>
                </a:cubicBezTo>
                <a:cubicBezTo>
                  <a:pt x="1410940" y="-21120"/>
                  <a:pt x="1643248" y="11336"/>
                  <a:pt x="1909267" y="0"/>
                </a:cubicBezTo>
                <a:cubicBezTo>
                  <a:pt x="2175286" y="-11336"/>
                  <a:pt x="2449559" y="-37182"/>
                  <a:pt x="2672974" y="0"/>
                </a:cubicBezTo>
                <a:cubicBezTo>
                  <a:pt x="2896389" y="37182"/>
                  <a:pt x="3204697" y="-22677"/>
                  <a:pt x="3373039" y="0"/>
                </a:cubicBezTo>
                <a:cubicBezTo>
                  <a:pt x="3541381" y="22677"/>
                  <a:pt x="3605751" y="10583"/>
                  <a:pt x="3818534" y="0"/>
                </a:cubicBezTo>
                <a:cubicBezTo>
                  <a:pt x="4031318" y="-10583"/>
                  <a:pt x="4256335" y="-23757"/>
                  <a:pt x="4391315" y="0"/>
                </a:cubicBezTo>
                <a:cubicBezTo>
                  <a:pt x="4526295" y="23757"/>
                  <a:pt x="4963384" y="11127"/>
                  <a:pt x="5155021" y="0"/>
                </a:cubicBezTo>
                <a:cubicBezTo>
                  <a:pt x="5346658" y="-11127"/>
                  <a:pt x="5634175" y="12450"/>
                  <a:pt x="5791444" y="0"/>
                </a:cubicBezTo>
                <a:cubicBezTo>
                  <a:pt x="5948713" y="-12450"/>
                  <a:pt x="6127408" y="-24880"/>
                  <a:pt x="6364224" y="0"/>
                </a:cubicBezTo>
                <a:cubicBezTo>
                  <a:pt x="6365095" y="9070"/>
                  <a:pt x="6363537" y="12515"/>
                  <a:pt x="6364224" y="21946"/>
                </a:cubicBezTo>
                <a:cubicBezTo>
                  <a:pt x="6166213" y="46231"/>
                  <a:pt x="6042443" y="1748"/>
                  <a:pt x="5855086" y="21946"/>
                </a:cubicBezTo>
                <a:cubicBezTo>
                  <a:pt x="5667729" y="42144"/>
                  <a:pt x="5325001" y="-3882"/>
                  <a:pt x="5091379" y="21946"/>
                </a:cubicBezTo>
                <a:cubicBezTo>
                  <a:pt x="4857757" y="47774"/>
                  <a:pt x="4801942" y="24656"/>
                  <a:pt x="4582241" y="21946"/>
                </a:cubicBezTo>
                <a:cubicBezTo>
                  <a:pt x="4362540" y="19236"/>
                  <a:pt x="4338773" y="42039"/>
                  <a:pt x="4136746" y="21946"/>
                </a:cubicBezTo>
                <a:cubicBezTo>
                  <a:pt x="3934719" y="1853"/>
                  <a:pt x="3833307" y="9427"/>
                  <a:pt x="3691250" y="21946"/>
                </a:cubicBezTo>
                <a:cubicBezTo>
                  <a:pt x="3549193" y="34465"/>
                  <a:pt x="3253920" y="36017"/>
                  <a:pt x="2991185" y="21946"/>
                </a:cubicBezTo>
                <a:cubicBezTo>
                  <a:pt x="2728451" y="7875"/>
                  <a:pt x="2682613" y="11949"/>
                  <a:pt x="2545690" y="21946"/>
                </a:cubicBezTo>
                <a:cubicBezTo>
                  <a:pt x="2408768" y="31943"/>
                  <a:pt x="2093037" y="-7562"/>
                  <a:pt x="1909267" y="21946"/>
                </a:cubicBezTo>
                <a:cubicBezTo>
                  <a:pt x="1725497" y="51454"/>
                  <a:pt x="1542853" y="38909"/>
                  <a:pt x="1400129" y="21946"/>
                </a:cubicBezTo>
                <a:cubicBezTo>
                  <a:pt x="1257405" y="4983"/>
                  <a:pt x="1057840" y="49791"/>
                  <a:pt x="763707" y="21946"/>
                </a:cubicBezTo>
                <a:cubicBezTo>
                  <a:pt x="469574" y="-5899"/>
                  <a:pt x="198371" y="12019"/>
                  <a:pt x="0" y="21946"/>
                </a:cubicBezTo>
                <a:cubicBezTo>
                  <a:pt x="-1083" y="15408"/>
                  <a:pt x="-248" y="9823"/>
                  <a:pt x="0" y="0"/>
                </a:cubicBezTo>
                <a:close/>
              </a:path>
              <a:path w="6364224" h="21946" stroke="0" extrusionOk="0">
                <a:moveTo>
                  <a:pt x="0" y="0"/>
                </a:moveTo>
                <a:cubicBezTo>
                  <a:pt x="169266" y="-20134"/>
                  <a:pt x="290372" y="-18812"/>
                  <a:pt x="572780" y="0"/>
                </a:cubicBezTo>
                <a:cubicBezTo>
                  <a:pt x="855188" y="18812"/>
                  <a:pt x="880011" y="-16733"/>
                  <a:pt x="1018276" y="0"/>
                </a:cubicBezTo>
                <a:cubicBezTo>
                  <a:pt x="1156541" y="16733"/>
                  <a:pt x="1410908" y="15509"/>
                  <a:pt x="1781983" y="0"/>
                </a:cubicBezTo>
                <a:cubicBezTo>
                  <a:pt x="2153058" y="-15509"/>
                  <a:pt x="2069949" y="7466"/>
                  <a:pt x="2354763" y="0"/>
                </a:cubicBezTo>
                <a:cubicBezTo>
                  <a:pt x="2639577" y="-7466"/>
                  <a:pt x="2803268" y="-7428"/>
                  <a:pt x="2927543" y="0"/>
                </a:cubicBezTo>
                <a:cubicBezTo>
                  <a:pt x="3051818" y="7428"/>
                  <a:pt x="3465189" y="-1037"/>
                  <a:pt x="3691250" y="0"/>
                </a:cubicBezTo>
                <a:cubicBezTo>
                  <a:pt x="3917311" y="1037"/>
                  <a:pt x="4056250" y="-1739"/>
                  <a:pt x="4200388" y="0"/>
                </a:cubicBezTo>
                <a:cubicBezTo>
                  <a:pt x="4344526" y="1739"/>
                  <a:pt x="4599650" y="-28856"/>
                  <a:pt x="4964095" y="0"/>
                </a:cubicBezTo>
                <a:cubicBezTo>
                  <a:pt x="5328540" y="28856"/>
                  <a:pt x="5553186" y="3882"/>
                  <a:pt x="5727802" y="0"/>
                </a:cubicBezTo>
                <a:cubicBezTo>
                  <a:pt x="5902418" y="-3882"/>
                  <a:pt x="6216780" y="24654"/>
                  <a:pt x="6364224" y="0"/>
                </a:cubicBezTo>
                <a:cubicBezTo>
                  <a:pt x="6363192" y="10461"/>
                  <a:pt x="6363937" y="11878"/>
                  <a:pt x="6364224" y="21946"/>
                </a:cubicBezTo>
                <a:cubicBezTo>
                  <a:pt x="6092448" y="41842"/>
                  <a:pt x="5904690" y="1145"/>
                  <a:pt x="5664159" y="21946"/>
                </a:cubicBezTo>
                <a:cubicBezTo>
                  <a:pt x="5423628" y="42747"/>
                  <a:pt x="5139141" y="30515"/>
                  <a:pt x="4900452" y="21946"/>
                </a:cubicBezTo>
                <a:cubicBezTo>
                  <a:pt x="4661763" y="13377"/>
                  <a:pt x="4362561" y="5235"/>
                  <a:pt x="4136746" y="21946"/>
                </a:cubicBezTo>
                <a:cubicBezTo>
                  <a:pt x="3910931" y="38657"/>
                  <a:pt x="3829044" y="-1010"/>
                  <a:pt x="3627608" y="21946"/>
                </a:cubicBezTo>
                <a:cubicBezTo>
                  <a:pt x="3426172" y="44902"/>
                  <a:pt x="3265136" y="35009"/>
                  <a:pt x="2991185" y="21946"/>
                </a:cubicBezTo>
                <a:cubicBezTo>
                  <a:pt x="2717234" y="8883"/>
                  <a:pt x="2483686" y="172"/>
                  <a:pt x="2227478" y="21946"/>
                </a:cubicBezTo>
                <a:cubicBezTo>
                  <a:pt x="1971270" y="43720"/>
                  <a:pt x="1840784" y="-7146"/>
                  <a:pt x="1591056" y="21946"/>
                </a:cubicBezTo>
                <a:cubicBezTo>
                  <a:pt x="1341328" y="51038"/>
                  <a:pt x="1366742" y="32355"/>
                  <a:pt x="1145560" y="21946"/>
                </a:cubicBezTo>
                <a:cubicBezTo>
                  <a:pt x="924378" y="11537"/>
                  <a:pt x="797121" y="31814"/>
                  <a:pt x="636422" y="21946"/>
                </a:cubicBezTo>
                <a:cubicBezTo>
                  <a:pt x="475723" y="12078"/>
                  <a:pt x="193939" y="41432"/>
                  <a:pt x="0" y="21946"/>
                </a:cubicBezTo>
                <a:cubicBezTo>
                  <a:pt x="-327" y="16490"/>
                  <a:pt x="734" y="10476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98D45F-3591-9C0B-8222-E6153B5E4D92}"/>
              </a:ext>
            </a:extLst>
          </p:cNvPr>
          <p:cNvSpPr txBox="1"/>
          <p:nvPr/>
        </p:nvSpPr>
        <p:spPr>
          <a:xfrm>
            <a:off x="125032" y="7447548"/>
            <a:ext cx="1768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C00000"/>
                </a:solidFill>
              </a:rPr>
              <a:t>Presented by:</a:t>
            </a:r>
          </a:p>
          <a:p>
            <a:r>
              <a:rPr lang="en-GB" dirty="0">
                <a:solidFill>
                  <a:srgbClr val="C00000"/>
                </a:solidFill>
              </a:rPr>
              <a:t>Michael Kamuya</a:t>
            </a:r>
            <a:endParaRPr lang="LID4096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DB202040-B77D-54AF-0F7D-85FF21231C0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9676261"/>
              </p:ext>
            </p:extLst>
          </p:nvPr>
        </p:nvGraphicFramePr>
        <p:xfrm>
          <a:off x="3307278" y="132134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TextBox 5">
            <a:extLst>
              <a:ext uri="{FF2B5EF4-FFF2-40B4-BE49-F238E27FC236}">
                <a16:creationId xmlns:a16="http://schemas.microsoft.com/office/drawing/2014/main" id="{DA4A2975-581B-1127-9ED6-1E5A38A5640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6588151"/>
              </p:ext>
            </p:extLst>
          </p:nvPr>
        </p:nvGraphicFramePr>
        <p:xfrm>
          <a:off x="1573481" y="2363189"/>
          <a:ext cx="10396846" cy="27699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FF6980A-5CA2-0337-DFBD-E73C2FFCCB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82416899"/>
              </p:ext>
            </p:extLst>
          </p:nvPr>
        </p:nvGraphicFramePr>
        <p:xfrm>
          <a:off x="2959768" y="13025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442410" y="2232690"/>
            <a:ext cx="11008895" cy="156966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We could add cost data to compare safety with budget options.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It might help to calculate accident rates per flight hour if that data becomes available.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Integrating weather forecasts could help us avoid seasonal spikes in risk.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As we expand, we’ll need a system for tracking ongoing aircraft safety metrics.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3925103-8DA5-7C26-7FD0-E40635AAEF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13083400"/>
              </p:ext>
            </p:extLst>
          </p:nvPr>
        </p:nvGraphicFramePr>
        <p:xfrm>
          <a:off x="3200400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923674" y="2498574"/>
            <a:ext cx="93244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Thanks for sticking with me through this walkthrough!</a:t>
            </a:r>
            <a:endParaRPr lang="en-KE" dirty="0"/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Happy to answer any questions or dive deeper into the data with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Diagram 41">
            <a:extLst>
              <a:ext uri="{FF2B5EF4-FFF2-40B4-BE49-F238E27FC236}">
                <a16:creationId xmlns:a16="http://schemas.microsoft.com/office/drawing/2014/main" id="{DFCA58E3-480F-2267-C980-07732864C9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00412815"/>
              </p:ext>
            </p:extLst>
          </p:nvPr>
        </p:nvGraphicFramePr>
        <p:xfrm>
          <a:off x="2369127" y="482456"/>
          <a:ext cx="9719954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8" name="Content Placeholder 19">
            <a:extLst>
              <a:ext uri="{FF2B5EF4-FFF2-40B4-BE49-F238E27FC236}">
                <a16:creationId xmlns:a16="http://schemas.microsoft.com/office/drawing/2014/main" id="{610AC3FA-6033-0BDD-82F9-9C7375408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1788" y="2219280"/>
            <a:ext cx="8229600" cy="4525963"/>
          </a:xfrm>
        </p:spPr>
        <p:txBody>
          <a:bodyPr>
            <a:normAutofit/>
          </a:bodyPr>
          <a:lstStyle/>
          <a:p>
            <a:r>
              <a:rPr lang="en-GB" dirty="0"/>
              <a:t>This walkthrough explores real accident data to help us make smart aircraft investment decisions.</a:t>
            </a:r>
          </a:p>
          <a:p>
            <a:r>
              <a:rPr lang="en-GB" dirty="0"/>
              <a:t>Data analysis using pandas </a:t>
            </a:r>
          </a:p>
          <a:p>
            <a:r>
              <a:rPr lang="en-GB" dirty="0"/>
              <a:t>Visuals were built in Tableau, and you can find more of my work on GitHub: github.com/michaelmakao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029040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E151C27-753E-58B9-692B-5B8749A414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0429811"/>
              </p:ext>
            </p:extLst>
          </p:nvPr>
        </p:nvGraphicFramePr>
        <p:xfrm>
          <a:off x="2190997" y="288019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314070" y="2209373"/>
            <a:ext cx="1145281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So here’s the deal</a:t>
            </a:r>
            <a:r>
              <a:rPr lang="en-GB" sz="2800" dirty="0"/>
              <a:t>!T</a:t>
            </a:r>
            <a:r>
              <a:rPr sz="2800" dirty="0"/>
              <a:t>he company wants to expand into new industries.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Aviation is a top pick, with plans to operate commercial and private aircraft.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To do this right, we need to know: which aircraft models come with the lowest risk?</a:t>
            </a:r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sz="2800" dirty="0"/>
              <a:t>This analysis gives us clear data-backed guidance on where to invest safely.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DA3EBB8-B6CD-0146-E5EE-FEDBC3BDB9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3946398"/>
              </p:ext>
            </p:extLst>
          </p:nvPr>
        </p:nvGraphicFramePr>
        <p:xfrm>
          <a:off x="3331029" y="311770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645920"/>
            <a:ext cx="68580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I’m working with aviation accident data from the NTSB — it covers 1962 through 2023.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We’re looking at over 90,000 accident records from around the world.</a:t>
            </a:r>
            <a:endParaRPr lang="en-GB" dirty="0"/>
          </a:p>
          <a:p>
            <a:pPr>
              <a:defRPr sz="2400">
                <a:solidFill>
                  <a:srgbClr val="000000"/>
                </a:solidFill>
              </a:defRPr>
            </a:pPr>
            <a:r>
              <a:rPr lang="en-GB" dirty="0"/>
              <a:t>I also pulled out year and month to visualize trends over time.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endParaRPr dirty="0"/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Key data points include</a:t>
            </a:r>
            <a:r>
              <a:rPr lang="en-GB" dirty="0"/>
              <a:t>: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endParaRPr dirty="0"/>
          </a:p>
        </p:txBody>
      </p:sp>
      <p:pic>
        <p:nvPicPr>
          <p:cNvPr id="4" name="Picture 3" descr="Overall Accident Number Over 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29600" y="1828800"/>
            <a:ext cx="5241783" cy="4572000"/>
          </a:xfrm>
          <a:prstGeom prst="rect">
            <a:avLst/>
          </a:prstGeo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8487D76-F21F-F0A8-A339-D7F101D79C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56644034"/>
              </p:ext>
            </p:extLst>
          </p:nvPr>
        </p:nvGraphicFramePr>
        <p:xfrm>
          <a:off x="-266414" y="4850516"/>
          <a:ext cx="8038813" cy="3067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0CF097-788A-4FA7-74FA-EA8415D0D15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92135037"/>
              </p:ext>
            </p:extLst>
          </p:nvPr>
        </p:nvGraphicFramePr>
        <p:xfrm>
          <a:off x="3366654" y="155885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645920"/>
            <a:ext cx="68580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0000"/>
                </a:solidFill>
              </a:defRPr>
            </a:pPr>
            <a:r>
              <a:t>I filled in missing text fields like engine type with 'Unknown'.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t>Numeric gaps were filled using medians or zeros depending on the context.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t>Rows without injury severity were dropped to maintain data quality.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t>All this was done using Python. The dashboards were created using Tableau.</a:t>
            </a:r>
          </a:p>
        </p:txBody>
      </p:sp>
      <p:pic>
        <p:nvPicPr>
          <p:cNvPr id="4" name="Picture 3" descr="Total Fatal Injuries By Aircraf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2973" y="1645920"/>
            <a:ext cx="6577417" cy="424262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A351046B-03A8-B24C-1F02-592228391ED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1920243"/>
              </p:ext>
            </p:extLst>
          </p:nvPr>
        </p:nvGraphicFramePr>
        <p:xfrm>
          <a:off x="2772888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2161308"/>
            <a:ext cx="551015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Here’s what stands out: airplanes are responsible for the highest number of fatal injuries by far.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Helicopters are next — though much lower — and 'Null' likely means unclassified aircraft.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This tells us airplane operations need the most attention in terms of safety.</a:t>
            </a:r>
          </a:p>
        </p:txBody>
      </p:sp>
      <p:pic>
        <p:nvPicPr>
          <p:cNvPr id="4" name="Picture 3" descr="Total Fatal Injuries By Aircraft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21434" y="1398802"/>
            <a:ext cx="708805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CCE1A05-93CE-33FD-1612-EEB63911546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0094364"/>
              </p:ext>
            </p:extLst>
          </p:nvPr>
        </p:nvGraphicFramePr>
        <p:xfrm>
          <a:off x="2476005" y="134172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53143" y="2960638"/>
            <a:ext cx="593766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This chart tracks accident trends by aircraft type across the years.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Airplanes</a:t>
            </a:r>
            <a:r>
              <a:rPr b="1" dirty="0"/>
              <a:t> </a:t>
            </a:r>
            <a:r>
              <a:rPr dirty="0"/>
              <a:t>consistently show the highest count, but we do see a gradual decline.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The drop in incidents for Cessna models is especially encouraging.</a:t>
            </a:r>
          </a:p>
        </p:txBody>
      </p:sp>
      <p:pic>
        <p:nvPicPr>
          <p:cNvPr id="4" name="Picture 3" descr="Accident Number Over Time by Aircraft Category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0815" y="1552986"/>
            <a:ext cx="7327076" cy="51236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DE526B44-2373-2454-6189-33D01D78A66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80238450"/>
              </p:ext>
            </p:extLst>
          </p:nvPr>
        </p:nvGraphicFramePr>
        <p:xfrm>
          <a:off x="3794166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48146" y="2417816"/>
            <a:ext cx="541202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Here, I’ve ranked aircraft by how few accidents they’ve had.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ULTR and Rocket types appear to be some of the safest categories.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If we’re aiming to reduce operational risk, these are strong candidates to consider.</a:t>
            </a:r>
          </a:p>
        </p:txBody>
      </p:sp>
      <p:pic>
        <p:nvPicPr>
          <p:cNvPr id="4" name="Picture 3" descr="Aircraft Make and Model by Accident Count(lowest)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7050" y="1417638"/>
            <a:ext cx="7332613" cy="585006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9FE8D29-25BB-D021-3873-FAB9F1483A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601082"/>
              </p:ext>
            </p:extLst>
          </p:nvPr>
        </p:nvGraphicFramePr>
        <p:xfrm>
          <a:off x="2666011" y="274638"/>
          <a:ext cx="8229600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757988" y="1842920"/>
            <a:ext cx="128016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Cessna models are showing fewer incidents over time — that's a good sign.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Airplanes need more operational caution, especially during takeoff and landing.</a:t>
            </a:r>
          </a:p>
          <a:p>
            <a:pPr algn="l">
              <a:defRPr sz="2400">
                <a:solidFill>
                  <a:srgbClr val="000000"/>
                </a:solidFill>
              </a:defRPr>
            </a:pPr>
            <a:r>
              <a:rPr dirty="0"/>
              <a:t>Weather plays a huge role — most fatalities happen in ICM (instrument conditions), not VMC (visual).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552</Words>
  <Application>Microsoft Office PowerPoint</Application>
  <PresentationFormat>Custom</PresentationFormat>
  <Paragraphs>61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Aviation  Risk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celine sitina</cp:lastModifiedBy>
  <cp:revision>5</cp:revision>
  <dcterms:created xsi:type="dcterms:W3CDTF">2013-01-27T09:14:16Z</dcterms:created>
  <dcterms:modified xsi:type="dcterms:W3CDTF">2025-07-07T19:12:23Z</dcterms:modified>
  <cp:category/>
</cp:coreProperties>
</file>