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yexpressroute/" TargetMode="External"/><Relationship Id="rId2" Type="http://schemas.openxmlformats.org/officeDocument/2006/relationships/hyperlink" Target="http://subscrip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7.235.5/" TargetMode="External"/><Relationship Id="rId2" Type="http://schemas.openxmlformats.org/officeDocument/2006/relationships/hyperlink" Target="http://10.107.235.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toriportal.cloudapp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1648" y="1504784"/>
            <a:ext cx="8915399" cy="2262781"/>
          </a:xfrm>
        </p:spPr>
        <p:txBody>
          <a:bodyPr/>
          <a:lstStyle/>
          <a:p>
            <a:r>
              <a:rPr lang="en-US" dirty="0" err="1"/>
              <a:t>SatoriPortal</a:t>
            </a:r>
            <a:r>
              <a:rPr lang="en-US" dirty="0"/>
              <a:t> in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4957" y="5469144"/>
            <a:ext cx="2893349" cy="398920"/>
          </a:xfrm>
        </p:spPr>
        <p:txBody>
          <a:bodyPr/>
          <a:lstStyle/>
          <a:p>
            <a:r>
              <a:rPr lang="en-US" dirty="0"/>
              <a:t>Author: Zhiyuan Wang</a:t>
            </a:r>
          </a:p>
        </p:txBody>
      </p:sp>
    </p:spTree>
    <p:extLst>
      <p:ext uri="{BB962C8B-B14F-4D97-AF65-F5344CB8AC3E}">
        <p14:creationId xmlns:p14="http://schemas.microsoft.com/office/powerpoint/2010/main" val="255898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2" y="164592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subscription </a:t>
            </a:r>
            <a:r>
              <a:rPr lang="en-US" dirty="0">
                <a:hlinkClick r:id="rId2"/>
              </a:rPr>
              <a:t>http://subscriptions/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ExpressRoute </a:t>
            </a:r>
            <a:r>
              <a:rPr lang="en-US" dirty="0">
                <a:hlinkClick r:id="rId3"/>
              </a:rPr>
              <a:t>http://myexpressroute/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Azure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Tech Stack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Our choices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Issues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436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Azure App Service (SaaS)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Azure Cloud Service (PaaS)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Azure Virtual Machine (IaaS)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Azure Storage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Azure Virtual </a:t>
            </a:r>
            <a:r>
              <a:rPr lang="en-US" dirty="0" err="1"/>
              <a:t>NetWork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Database/</a:t>
            </a:r>
            <a:r>
              <a:rPr lang="en-US" dirty="0" err="1"/>
              <a:t>Redis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Azure Active Directory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Azure Resource Manage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HDInsight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76089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381" y="1799645"/>
            <a:ext cx="8915400" cy="46568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Port 88 is ugly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Long time response (Perf)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C# code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Too many dependencies (DLL,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lot of JS in every page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NTLM authentication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Painful development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Strong model binding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JobService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Always crash in local machine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Build/Start &gt;1 mins 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ReactJS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code</a:t>
            </a:r>
          </a:p>
          <a:p>
            <a:pPr marL="400050" lvl="1" indent="0">
              <a:buNone/>
            </a:pPr>
            <a:r>
              <a:rPr lang="en-US" dirty="0"/>
              <a:t>AP </a:t>
            </a:r>
            <a:r>
              <a:rPr lang="en-US" dirty="0" err="1"/>
              <a:t>dll</a:t>
            </a:r>
            <a:r>
              <a:rPr lang="en-US" dirty="0"/>
              <a:t> issue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Cloud is the trend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4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967" y="502852"/>
            <a:ext cx="8911687" cy="1280890"/>
          </a:xfrm>
        </p:spPr>
        <p:txBody>
          <a:bodyPr/>
          <a:lstStyle/>
          <a:p>
            <a:r>
              <a:rPr lang="en-US" dirty="0"/>
              <a:t>Tech Stack – our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838" y="1561106"/>
            <a:ext cx="8915400" cy="49112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Development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Front: Bootstrap + AngularJS 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Backend: Node 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Express + EJS template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Tools: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VSCode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NodeJS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tools for Visual Studio, VSTS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Build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Grunt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Test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Investigating 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Monitor (Investigating)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Cloud Service (PaaS)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Production Debug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Remote debug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Automation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Check-in/Regular Build, Auto Test, Auto deploy (Staging)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– our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Separated page resources (JS, CSS)</a:t>
            </a:r>
          </a:p>
          <a:p>
            <a:pPr marL="0" indent="0">
              <a:buNone/>
            </a:pPr>
            <a:r>
              <a:rPr lang="en-US" dirty="0"/>
              <a:t>	Layout: EJS</a:t>
            </a:r>
          </a:p>
          <a:p>
            <a:pPr marL="0" indent="0">
              <a:buNone/>
            </a:pPr>
            <a:r>
              <a:rPr lang="en-US" dirty="0"/>
              <a:t>	Content: Html, EJS, React1.2 (will support), React1.4 (will support)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Azure Storage File, HDInsight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Bug investigation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Record user operation by Session ID</a:t>
            </a:r>
          </a:p>
        </p:txBody>
      </p:sp>
    </p:spTree>
    <p:extLst>
      <p:ext uri="{BB962C8B-B14F-4D97-AF65-F5344CB8AC3E}">
        <p14:creationId xmlns:p14="http://schemas.microsoft.com/office/powerpoint/2010/main" val="26773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–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Authentication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OpenID protocol, Azure Active Directory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Access to Corp network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Virtual Network + ExpressRoute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 domain information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need domain anymore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Get user groups from Azure Active Directory</a:t>
            </a:r>
          </a:p>
          <a:p>
            <a:pPr marL="40005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Graph API (investigating)</a:t>
            </a:r>
          </a:p>
        </p:txBody>
      </p:sp>
    </p:spTree>
    <p:extLst>
      <p:ext uri="{BB962C8B-B14F-4D97-AF65-F5344CB8AC3E}">
        <p14:creationId xmlns:p14="http://schemas.microsoft.com/office/powerpoint/2010/main" val="6947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65" y="240611"/>
            <a:ext cx="8911687" cy="1280890"/>
          </a:xfrm>
        </p:spPr>
        <p:txBody>
          <a:bodyPr/>
          <a:lstStyle/>
          <a:p>
            <a:r>
              <a:rPr lang="en-US" dirty="0"/>
              <a:t>Tech Stack -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19" y="881056"/>
            <a:ext cx="6561921" cy="5698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240" y="4626440"/>
            <a:ext cx="1282050" cy="12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9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http://10.107.235.4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http://10.107.235.5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http://satoriportal.cloudapp.net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638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1459</TotalTime>
  <Words>233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Courier New</vt:lpstr>
      <vt:lpstr>Segoe UI</vt:lpstr>
      <vt:lpstr>Wingdings</vt:lpstr>
      <vt:lpstr>Wingdings 3</vt:lpstr>
      <vt:lpstr>Wisp</vt:lpstr>
      <vt:lpstr>SatoriPortal in Cloud</vt:lpstr>
      <vt:lpstr>Agenda</vt:lpstr>
      <vt:lpstr>Azure</vt:lpstr>
      <vt:lpstr>Motivation</vt:lpstr>
      <vt:lpstr>Tech Stack – our choices</vt:lpstr>
      <vt:lpstr>Tech Stack – our choices</vt:lpstr>
      <vt:lpstr>Tech Stack – issues</vt:lpstr>
      <vt:lpstr>Tech Stack - Architecture</vt:lpstr>
      <vt:lpstr>Demo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SatoriPortal in Cloud</dc:title>
  <dc:creator>Zhiyuan Wang</dc:creator>
  <cp:lastModifiedBy>Zhiyuan Wang</cp:lastModifiedBy>
  <cp:revision>20</cp:revision>
  <dcterms:created xsi:type="dcterms:W3CDTF">2016-05-26T08:22:38Z</dcterms:created>
  <dcterms:modified xsi:type="dcterms:W3CDTF">2016-05-27T08:48:54Z</dcterms:modified>
</cp:coreProperties>
</file>