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E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6D1A-CE86-4F0C-ACDD-906647E2D0CF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9AC9-88CA-4BB5-8B40-15F20AAE6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1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773714" y="682171"/>
            <a:ext cx="4833257" cy="483325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83430" y="857250"/>
            <a:ext cx="3806190" cy="26468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atin typeface="Georgia" panose="02040502050405020303" pitchFamily="18" charset="0"/>
              </a:rPr>
              <a:t>EP</a:t>
            </a:r>
            <a:endParaRPr lang="en-US" sz="166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3430" y="2674620"/>
            <a:ext cx="41319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solidFill>
                  <a:srgbClr val="FFFF00"/>
                </a:solidFill>
                <a:latin typeface="Georgia" panose="02040502050405020303" pitchFamily="18" charset="0"/>
              </a:rPr>
              <a:t>IC.</a:t>
            </a:r>
            <a:endParaRPr lang="en-US" sz="16600" b="1" dirty="0">
              <a:solidFill>
                <a:srgbClr val="FFFF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91246" y="866676"/>
            <a:ext cx="4398191" cy="446424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54068" y="5612849"/>
            <a:ext cx="3472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pperplate Gothic Light" panose="020E0507020206020404" pitchFamily="34" charset="0"/>
              </a:rPr>
              <a:t>Easy Pick.</a:t>
            </a:r>
            <a:endParaRPr lang="en-US" sz="4800" dirty="0">
              <a:latin typeface="Copperplate Gothic Light" panose="020E05070202060204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85943" y="5993967"/>
            <a:ext cx="40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4" name="Oval 13"/>
          <p:cNvSpPr/>
          <p:nvPr/>
        </p:nvSpPr>
        <p:spPr>
          <a:xfrm>
            <a:off x="9085943" y="6212114"/>
            <a:ext cx="401072" cy="3607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87015" y="6212114"/>
            <a:ext cx="2153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Mikey productions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08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 Gothic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NDULA</dc:creator>
  <cp:lastModifiedBy>MICHAEL NDULA</cp:lastModifiedBy>
  <cp:revision>4</cp:revision>
  <dcterms:created xsi:type="dcterms:W3CDTF">2020-06-19T17:41:41Z</dcterms:created>
  <dcterms:modified xsi:type="dcterms:W3CDTF">2020-06-19T18:15:38Z</dcterms:modified>
</cp:coreProperties>
</file>