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5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7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2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0"/>
              </a:schemeClr>
            </a:gs>
            <a:gs pos="23000">
              <a:schemeClr val="tx1"/>
            </a:gs>
            <a:gs pos="80000">
              <a:schemeClr val="tx1"/>
            </a:gs>
            <a:gs pos="97000">
              <a:schemeClr val="tx1">
                <a:lumMod val="95000"/>
                <a:lumOff val="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B36E-B72B-4479-B67F-201077232300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762B5-9937-49F6-94F1-04F783014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1" t="655" b="-1"/>
          <a:stretch/>
        </p:blipFill>
        <p:spPr>
          <a:xfrm>
            <a:off x="3991430" y="1558591"/>
            <a:ext cx="2917374" cy="3631449"/>
          </a:xfrm>
          <a:prstGeom prst="rect">
            <a:avLst/>
          </a:prstGeom>
        </p:spPr>
      </p:pic>
      <p:sp>
        <p:nvSpPr>
          <p:cNvPr id="15" name="Isosceles Triangle 14"/>
          <p:cNvSpPr/>
          <p:nvPr/>
        </p:nvSpPr>
        <p:spPr>
          <a:xfrm rot="9185783">
            <a:off x="3767244" y="3495855"/>
            <a:ext cx="396962" cy="550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9197581">
            <a:off x="4087579" y="3699235"/>
            <a:ext cx="438678" cy="18157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180397">
            <a:off x="3734893" y="1498136"/>
            <a:ext cx="609595" cy="1284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91430" y="1306286"/>
            <a:ext cx="3947886" cy="388375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15540" y="1422401"/>
            <a:ext cx="28157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EP</a:t>
            </a:r>
            <a:endParaRPr lang="en-US" sz="138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5540" y="2843421"/>
            <a:ext cx="31931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FFFF00"/>
                </a:solidFill>
                <a:latin typeface="Georgia" panose="02040502050405020303" pitchFamily="18" charset="0"/>
              </a:rPr>
              <a:t>IC.</a:t>
            </a:r>
            <a:endParaRPr lang="en-US" sz="13800" b="1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8900304">
            <a:off x="3528306" y="1376044"/>
            <a:ext cx="1223030" cy="72650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3726677">
            <a:off x="3322211" y="4674383"/>
            <a:ext cx="1447118" cy="81490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9668845">
            <a:off x="4818434" y="4910396"/>
            <a:ext cx="573309" cy="62411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09772" y="5172836"/>
            <a:ext cx="2521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Easy Pic.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14973" y="6168571"/>
            <a:ext cx="275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Mikey productions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66629" y="6168571"/>
            <a:ext cx="348344" cy="3455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06790" y="6114011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SemiBold SemiConden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NDULA</dc:creator>
  <cp:lastModifiedBy>MICHAEL NDULA</cp:lastModifiedBy>
  <cp:revision>5</cp:revision>
  <dcterms:created xsi:type="dcterms:W3CDTF">2020-06-19T18:24:47Z</dcterms:created>
  <dcterms:modified xsi:type="dcterms:W3CDTF">2020-06-19T19:00:32Z</dcterms:modified>
</cp:coreProperties>
</file>