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D589"/>
    <a:srgbClr val="01A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09930-9028-4B63-80A7-EE9617091B12}">
  <a:tblStyle styleId="{70C09930-9028-4B63-80A7-EE9617091B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8F182-4613-4E01-A916-5DA4B5AFDCC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32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18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63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05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9263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7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8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92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03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cold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GB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CFC18-F47D-4FAB-8DFE-FA13F1CD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 FEEDBACK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NEWTON’S THIRD LAW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709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PARETO PRINCIPLE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THE 80-20 PRINCIPLE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238264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GOALS OF THIS PRESENTATION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ARE THE GOALS OF THE PRESENTATION?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17836" y="1296632"/>
            <a:ext cx="8122964" cy="342739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have a deeper understanding of </a:t>
            </a:r>
            <a:r>
              <a:rPr lang="en-GB" sz="1800" b="1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 (UX)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Tx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the 6 principles of User Experience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 showcase the transformation that Ox-Automated-Testing has undergone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HOW IS IT DIFFERENT FROM USER INTERFACE?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HOW IS IT DIFFERENT FROM USER INTERFACE?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308122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63DF1-7980-42FA-BA9D-26D0F1CAC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 IS KEY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WHO ARE YOUR USERS?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5616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WHAT IS KNOWN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WHAT IS FAMILIAR TO THE USER?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22652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EASE OF USE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sym typeface="Montserrat"/>
              </a:rPr>
              <a:t>HOW TO MAKE YOUR APP MORE INTUITIVE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29655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817836" y="419470"/>
            <a:ext cx="8326164" cy="43858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 b="1" spc="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CONTROL TO USERS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17836" y="823426"/>
            <a:ext cx="8270985" cy="25391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n-GB" sz="1200" b="1" spc="300" dirty="0">
                <a:solidFill>
                  <a:srgbClr val="01D589"/>
                </a:solidFill>
                <a:latin typeface="Montserrat"/>
                <a:ea typeface="Montserrat"/>
                <a:cs typeface="Montserrat"/>
                <a:sym typeface="Montserrat"/>
              </a:rPr>
              <a:t>DON’T MAKE YOUR USERS THINK</a:t>
            </a:r>
            <a:endParaRPr lang="en-GB" sz="1200" b="1" spc="300" dirty="0">
              <a:solidFill>
                <a:srgbClr val="01D589"/>
              </a:solidFill>
              <a:latin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817838" y="1220976"/>
            <a:ext cx="7963555" cy="346248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create a web crawler for twitter + I can do the cleaning. i.e. removal of any biasness, spell checker, remove stop words, etc.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endParaRPr lang="en-GB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GB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What to crawl?</a:t>
            </a:r>
          </a:p>
        </p:txBody>
      </p:sp>
    </p:spTree>
    <p:extLst>
      <p:ext uri="{BB962C8B-B14F-4D97-AF65-F5344CB8AC3E}">
        <p14:creationId xmlns:p14="http://schemas.microsoft.com/office/powerpoint/2010/main" val="3189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410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</vt:lpstr>
      <vt:lpstr>Open Sans</vt:lpstr>
      <vt:lpstr>Arial</vt:lpstr>
      <vt:lpstr>Calibri</vt:lpstr>
      <vt:lpstr>Economica</vt:lpstr>
      <vt:lpstr>Luxe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IS434 Social Analytics  Group 1</dc:title>
  <cp:lastModifiedBy> </cp:lastModifiedBy>
  <cp:revision>38</cp:revision>
  <dcterms:modified xsi:type="dcterms:W3CDTF">2019-07-09T17:25:16Z</dcterms:modified>
</cp:coreProperties>
</file>