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6" r:id="rId3"/>
    <p:sldId id="258" r:id="rId4"/>
    <p:sldId id="261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589"/>
    <a:srgbClr val="01A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C09930-9028-4B63-80A7-EE9617091B12}">
  <a:tblStyle styleId="{70C09930-9028-4B63-80A7-EE9617091B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D8F182-4613-4E01-A916-5DA4B5AFDCC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2" autoAdjust="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cold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 idx="4294967295"/>
          </p:nvPr>
        </p:nvSpPr>
        <p:spPr>
          <a:xfrm>
            <a:off x="685800" y="3143081"/>
            <a:ext cx="63750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lang="en-GB" sz="3600"/>
              <a:t>IS434 Social Analytics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lang="en-GB" sz="3600"/>
              <a:t>Group 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804775" y="4408725"/>
            <a:ext cx="5750100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Done by: Chia Hui Min, Koh Wei De John, Lee Qixian, Lee Weng Ho Mervyn &amp; Ong Ming Hao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D6A11-BC76-4E3F-94F2-5F2D59593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GOALS OF THIS PRESENTATION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WHAT ARE THE GOALS OF THE PRESENTATION?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17836" y="1296632"/>
            <a:ext cx="8122964" cy="256224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 have a deeper understanding of </a:t>
            </a:r>
            <a:r>
              <a:rPr lang="en-GB" sz="2400" b="1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User Experience (UX)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 showcase the journey that Ox-Automated-Testing has gone through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the different principles of UX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APPROACH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WHAT WE ARE PLANNING TO </a:t>
            </a:r>
            <a:r>
              <a:rPr lang="en-GB" sz="1200" b="1" spc="300" dirty="0">
                <a:solidFill>
                  <a:srgbClr val="01D589"/>
                </a:solidFill>
                <a:latin typeface="Montserrat"/>
                <a:sym typeface="Montserrat"/>
              </a:rPr>
              <a:t>DO ( WEBCRAWLER + DATA CLEANING)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can create a web crawler for twitter + I can do the cleaning. i.e. removal of any biasness, spell checker, remove stop words, etc.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What to crawl?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118</Words>
  <Application>Microsoft Office PowerPoint</Application>
  <PresentationFormat>On-screen Show 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Montserrat</vt:lpstr>
      <vt:lpstr>Open Sans</vt:lpstr>
      <vt:lpstr>Arial</vt:lpstr>
      <vt:lpstr>Raleway</vt:lpstr>
      <vt:lpstr>Calibri</vt:lpstr>
      <vt:lpstr>Economica</vt:lpstr>
      <vt:lpstr>Luxe</vt:lpstr>
      <vt:lpstr>Office Theme</vt:lpstr>
      <vt:lpstr>IS434 Social Analytics  Group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IS434 Social Analytics  Group 1</dc:title>
  <cp:lastModifiedBy> </cp:lastModifiedBy>
  <cp:revision>34</cp:revision>
  <dcterms:modified xsi:type="dcterms:W3CDTF">2019-07-08T15:18:14Z</dcterms:modified>
</cp:coreProperties>
</file>