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58" r:id="rId4"/>
    <p:sldId id="261" r:id="rId5"/>
    <p:sldId id="306" r:id="rId6"/>
    <p:sldId id="301" r:id="rId7"/>
    <p:sldId id="30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B6E"/>
    <a:srgbClr val="01D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C09930-9028-4B63-80A7-EE9617091B12}">
  <a:tblStyle styleId="{70C09930-9028-4B63-80A7-EE9617091B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D8F182-4613-4E01-A916-5DA4B5AFDCC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32" autoAdjust="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97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18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10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cold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simplifying-social-media-sentiment-analysis-using-vader-in-python-f9e6ec6fc52f" TargetMode="External"/><Relationship Id="rId7" Type="http://schemas.openxmlformats.org/officeDocument/2006/relationships/hyperlink" Target="https://techcrunch.com/2017/02/10/trump2cash-lets-you-invest-automatically-whenever-the-president-mentions-a-publicly-traded-compan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achinelearningmastery.com/crash-course-deep-learning-natural-language-processing/" TargetMode="External"/><Relationship Id="rId5" Type="http://schemas.openxmlformats.org/officeDocument/2006/relationships/hyperlink" Target="https://towardsdatascience.com/your-guide-to-natural-language-processing-nlp-48ea2511f6e1" TargetMode="External"/><Relationship Id="rId4" Type="http://schemas.openxmlformats.org/officeDocument/2006/relationships/hyperlink" Target="http://norvig.com/spell-corr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 idx="4294967295"/>
          </p:nvPr>
        </p:nvSpPr>
        <p:spPr>
          <a:xfrm>
            <a:off x="685800" y="3143081"/>
            <a:ext cx="63750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-GB" sz="3600"/>
              <a:t>IS434 Social Analytics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-GB" sz="3600"/>
              <a:t>Group 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04775" y="4408725"/>
            <a:ext cx="5750100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Done by: Chia Hui Min, Koh Wei De John, Lee Qixian, Lee Weng Ho Mervyn &amp; Ong Ming Hao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D6A11-BC76-4E3F-94F2-5F2D59593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HACKATHON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WHAT ARE THE GOALS OF THE PROJECT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17836" y="1296632"/>
            <a:ext cx="8122964" cy="25622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8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Create a WebCrawler 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crawl data from Social Media. (Twitter, Facebook, etc.)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800" dirty="0">
                <a:solidFill>
                  <a:srgbClr val="01D589"/>
                </a:solidFill>
                <a:latin typeface="Montserrat"/>
                <a:sym typeface="Montserrat"/>
              </a:rPr>
              <a:t>Cleanse the data 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any bias and improve quality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Prepare data for </a:t>
            </a:r>
            <a:r>
              <a:rPr lang="en-GB" sz="1800" dirty="0">
                <a:solidFill>
                  <a:srgbClr val="01D589"/>
                </a:solidFill>
                <a:latin typeface="Montserrat"/>
                <a:sym typeface="Montserrat"/>
              </a:rPr>
              <a:t>sentiment analysis to serve various use cases in market sentiment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products and/or predicting sales figures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Leveraging sentiment score to </a:t>
            </a:r>
            <a:r>
              <a:rPr lang="en-GB" sz="18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forecast major market movements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APPROACH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WHAT WE ARE PLANNING TO </a:t>
            </a:r>
            <a:r>
              <a:rPr lang="en-GB" sz="1200" b="1" spc="300" dirty="0">
                <a:solidFill>
                  <a:srgbClr val="01D589"/>
                </a:solidFill>
                <a:latin typeface="Montserrat"/>
                <a:sym typeface="Montserrat"/>
              </a:rPr>
              <a:t>DO ( WEBCRAWLER + DATA CLEANING)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APPROACH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WHAT WE ARE PLANNING TO </a:t>
            </a:r>
            <a:r>
              <a:rPr lang="en-GB" sz="1200" b="1" spc="300" dirty="0">
                <a:solidFill>
                  <a:srgbClr val="01D589"/>
                </a:solidFill>
                <a:latin typeface="Montserrat"/>
                <a:sym typeface="Montserrat"/>
              </a:rPr>
              <a:t>DO ( FORECAST MARKETS MOVEMENTS 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Aft>
                <a:spcPts val="1000"/>
              </a:spcAft>
              <a:buSzPct val="100000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sentiment analysis python scripts to run to get the sentiment of a twitter tweet. </a:t>
            </a:r>
          </a:p>
          <a:p>
            <a:pPr marL="457200" lvl="0" indent="-342900">
              <a:lnSpc>
                <a:spcPct val="115000"/>
              </a:lnSpc>
              <a:spcAft>
                <a:spcPts val="1000"/>
              </a:spcAft>
              <a:buSzPct val="100000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a strategy of when to buy a financial product, which financial product to buy, how much to buy, etc.</a:t>
            </a:r>
          </a:p>
          <a:p>
            <a:pPr marL="457200" lvl="0" indent="-342900">
              <a:lnSpc>
                <a:spcPct val="115000"/>
              </a:lnSpc>
              <a:spcAft>
                <a:spcPts val="1000"/>
              </a:spcAft>
              <a:buSzPct val="100000"/>
              <a:buAutoNum type="arabicPeriod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>
              <a:lnSpc>
                <a:spcPct val="115000"/>
              </a:lnSpc>
              <a:spcAft>
                <a:spcPts val="1000"/>
              </a:spcAft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>
              <a:lnSpc>
                <a:spcPct val="115000"/>
              </a:lnSpc>
              <a:spcAft>
                <a:spcPts val="1000"/>
              </a:spcAft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>
              <a:lnSpc>
                <a:spcPct val="115000"/>
              </a:lnSpc>
              <a:spcAft>
                <a:spcPts val="1000"/>
              </a:spcAft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Worked on sentiment analysis and used a library to do sentiment analysis. </a:t>
            </a:r>
          </a:p>
        </p:txBody>
      </p:sp>
    </p:spTree>
    <p:extLst>
      <p:ext uri="{BB962C8B-B14F-4D97-AF65-F5344CB8AC3E}">
        <p14:creationId xmlns:p14="http://schemas.microsoft.com/office/powerpoint/2010/main" val="15339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NEXT STEPS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WHAT ARE THE NEXT STEPS FOR THE HACKATHON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kind of data do we want to analyse. (Market trends, etc.)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would be the project scope. (Do you want to create a visualisation dashboard, a entire analytics workflow, or just a simple proof of concept via </a:t>
            </a:r>
            <a:r>
              <a:rPr lang="en-GB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notebook)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Obtaining the d</a:t>
            </a:r>
            <a:r>
              <a:rPr lang="en-GB" sz="1800" dirty="0">
                <a:solidFill>
                  <a:schemeClr val="dk1"/>
                </a:solidFill>
                <a:latin typeface="Montserrat"/>
                <a:sym typeface="Montserrat"/>
              </a:rPr>
              <a:t>ata to do the analysis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Montserrat"/>
                <a:sym typeface="Montserrat"/>
              </a:rPr>
              <a:t>Ways to Analyse market trends; how does social media = predict markets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Montserrat"/>
                <a:sym typeface="Montserrat"/>
              </a:rPr>
              <a:t>How do we show the effectiveness of the model?</a:t>
            </a:r>
          </a:p>
        </p:txBody>
      </p:sp>
    </p:spTree>
    <p:extLst>
      <p:ext uri="{BB962C8B-B14F-4D97-AF65-F5344CB8AC3E}">
        <p14:creationId xmlns:p14="http://schemas.microsoft.com/office/powerpoint/2010/main" val="40488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RESOURCES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06585" y="858051"/>
            <a:ext cx="7419579" cy="382541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457200" lvl="0" indent="-342900">
              <a:lnSpc>
                <a:spcPct val="114000"/>
              </a:lnSpc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SG" sz="1500" dirty="0">
                <a:solidFill>
                  <a:schemeClr val="dk1"/>
                </a:solidFill>
                <a:latin typeface="Montserrat"/>
              </a:rPr>
              <a:t>[Sentiment Analysis in Python] - </a:t>
            </a:r>
            <a:r>
              <a:rPr lang="en-SG" sz="1500" dirty="0">
                <a:solidFill>
                  <a:srgbClr val="01AB6E"/>
                </a:solidFill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https://medium.com/analytics-vidhya/simplifying-social-media-sentiment-analysis-using-vader-in-python-f9e6ec6fc52f</a:t>
            </a:r>
            <a:endParaRPr lang="en-SG" sz="1500" dirty="0">
              <a:solidFill>
                <a:srgbClr val="01AB6E"/>
              </a:solidFill>
              <a:latin typeface="Montserrat"/>
            </a:endParaRPr>
          </a:p>
          <a:p>
            <a:pPr marL="457200" lvl="0" indent="-342900">
              <a:lnSpc>
                <a:spcPct val="114000"/>
              </a:lnSpc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SG" sz="1500" dirty="0">
                <a:solidFill>
                  <a:schemeClr val="dk1"/>
                </a:solidFill>
                <a:latin typeface="Montserrat"/>
                <a:sym typeface="Montserrat"/>
              </a:rPr>
              <a:t>[Spell Checker by the person behind Google Autocorrect] - </a:t>
            </a:r>
            <a:r>
              <a:rPr lang="en-SG" sz="1500" dirty="0">
                <a:solidFill>
                  <a:srgbClr val="01AB6E"/>
                </a:solidFill>
                <a:latin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http://norvig.com/spell-correct.html</a:t>
            </a:r>
            <a:endParaRPr lang="en-SG" sz="1500" dirty="0">
              <a:solidFill>
                <a:srgbClr val="01AB6E"/>
              </a:solidFill>
              <a:latin typeface="Montserrat"/>
            </a:endParaRPr>
          </a:p>
          <a:p>
            <a:pPr marL="457200" lvl="0" indent="-342900">
              <a:lnSpc>
                <a:spcPct val="114000"/>
              </a:lnSpc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GB" sz="1500" dirty="0">
                <a:solidFill>
                  <a:schemeClr val="dk1"/>
                </a:solidFill>
                <a:latin typeface="Montserrat"/>
                <a:sym typeface="Montserrat"/>
              </a:rPr>
              <a:t>[Text Analytics Crash Course] - </a:t>
            </a:r>
            <a:r>
              <a:rPr lang="en-SG" sz="1500" dirty="0">
                <a:solidFill>
                  <a:srgbClr val="01AB6E"/>
                </a:solidFill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https://towardsdatascience.com/your-guide-to-natural-language-processing-nlp-48ea2511f6e1</a:t>
            </a:r>
            <a:endParaRPr lang="en-SG" sz="1500" dirty="0">
              <a:solidFill>
                <a:srgbClr val="01AB6E"/>
              </a:solidFill>
              <a:latin typeface="Montserrat"/>
            </a:endParaRPr>
          </a:p>
          <a:p>
            <a:pPr marL="457200" lvl="0" indent="-342900">
              <a:lnSpc>
                <a:spcPct val="114000"/>
              </a:lnSpc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SG" sz="1500" dirty="0">
                <a:solidFill>
                  <a:schemeClr val="dk1"/>
                </a:solidFill>
                <a:latin typeface="Montserrat"/>
              </a:rPr>
              <a:t>[More Detailed NLP Crash Course] - </a:t>
            </a:r>
            <a:r>
              <a:rPr lang="en-SG" sz="1500" dirty="0">
                <a:solidFill>
                  <a:srgbClr val="01AB6E"/>
                </a:solidFill>
                <a:latin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https://machinelearningmastery.com/crash-course-deep-learning-natural-language-processing/</a:t>
            </a:r>
            <a:endParaRPr lang="en-SG" sz="1500" dirty="0">
              <a:solidFill>
                <a:srgbClr val="01AB6E"/>
              </a:solidFill>
              <a:latin typeface="Montserrat"/>
            </a:endParaRPr>
          </a:p>
          <a:p>
            <a:pPr marL="457200" lvl="0" indent="-342900">
              <a:lnSpc>
                <a:spcPct val="114000"/>
              </a:lnSpc>
              <a:spcAft>
                <a:spcPts val="1000"/>
              </a:spcAft>
              <a:buSzPct val="100000"/>
              <a:buFont typeface="Montserrat"/>
              <a:buAutoNum type="arabicPeriod"/>
            </a:pPr>
            <a:r>
              <a:rPr lang="en-SG" sz="1500" dirty="0">
                <a:solidFill>
                  <a:schemeClr val="tx1"/>
                </a:solidFill>
                <a:latin typeface="Montserrat"/>
              </a:rPr>
              <a:t>[A bot that makes money from Donald Trump’s Tweets] - </a:t>
            </a:r>
            <a:r>
              <a:rPr lang="en-SG" sz="1500" dirty="0">
                <a:solidFill>
                  <a:srgbClr val="01AB6E"/>
                </a:solidFill>
                <a:latin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https://techcrunch.com/2017/02/10/trump2cash-lets-you-invest-automatically-whenever-the-president-mentions-a-publicly-traded-company/</a:t>
            </a:r>
            <a:endParaRPr lang="en-SG" sz="1500" dirty="0">
              <a:solidFill>
                <a:srgbClr val="01AB6E"/>
              </a:solidFill>
              <a:latin typeface="Montserrat"/>
            </a:endParaRPr>
          </a:p>
          <a:p>
            <a:pPr marL="457200" lvl="0" indent="-342900">
              <a:lnSpc>
                <a:spcPct val="114000"/>
              </a:lnSpc>
              <a:spcAft>
                <a:spcPts val="1000"/>
              </a:spcAft>
              <a:buSzPct val="100000"/>
              <a:buFont typeface="Montserrat"/>
              <a:buAutoNum type="arabicPeriod"/>
            </a:pPr>
            <a:endParaRPr lang="en-SG" dirty="0">
              <a:solidFill>
                <a:srgbClr val="01AB6E"/>
              </a:solidFill>
              <a:latin typeface="Montserrat"/>
            </a:endParaRPr>
          </a:p>
          <a:p>
            <a:pPr marL="457200" lvl="0" indent="-342900">
              <a:lnSpc>
                <a:spcPct val="114000"/>
              </a:lnSpc>
              <a:spcAft>
                <a:spcPts val="1000"/>
              </a:spcAft>
              <a:buSzPct val="100000"/>
              <a:buFont typeface="Montserrat"/>
              <a:buAutoNum type="arabicPeriod"/>
            </a:pPr>
            <a:endParaRPr lang="en-GB" sz="12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391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389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Open Sans</vt:lpstr>
      <vt:lpstr>Economica</vt:lpstr>
      <vt:lpstr>Raleway</vt:lpstr>
      <vt:lpstr>Arial</vt:lpstr>
      <vt:lpstr>Montserrat</vt:lpstr>
      <vt:lpstr>Calibri</vt:lpstr>
      <vt:lpstr>Luxe</vt:lpstr>
      <vt:lpstr>Office Theme</vt:lpstr>
      <vt:lpstr>IS434 Social Analytics  Group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IS434 Social Analytics  Group 1</dc:title>
  <cp:lastModifiedBy> </cp:lastModifiedBy>
  <cp:revision>33</cp:revision>
  <dcterms:modified xsi:type="dcterms:W3CDTF">2019-06-16T16:56:15Z</dcterms:modified>
</cp:coreProperties>
</file>