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422C-4D1D-44B6-A990-B1C6D9329D2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7F20-B678-4AAF-AAF8-D1290A5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10709907" y="3357556"/>
            <a:ext cx="645457" cy="921124"/>
          </a:xfrm>
          <a:prstGeom prst="can">
            <a:avLst>
              <a:gd name="adj" fmla="val 213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22452" y="1168275"/>
            <a:ext cx="1223682" cy="847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/>
          <p:cNvSpPr/>
          <p:nvPr/>
        </p:nvSpPr>
        <p:spPr>
          <a:xfrm>
            <a:off x="-40342" y="316006"/>
            <a:ext cx="1210236" cy="1062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Diamond 6"/>
          <p:cNvSpPr/>
          <p:nvPr/>
        </p:nvSpPr>
        <p:spPr>
          <a:xfrm>
            <a:off x="5383675" y="3492113"/>
            <a:ext cx="1237130" cy="102197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195211" y="2330736"/>
            <a:ext cx="884783" cy="2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-40342" y="1539688"/>
            <a:ext cx="1210236" cy="1062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Oval 10"/>
          <p:cNvSpPr/>
          <p:nvPr/>
        </p:nvSpPr>
        <p:spPr>
          <a:xfrm>
            <a:off x="5489687" y="83842"/>
            <a:ext cx="927848" cy="839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5647689" y="352125"/>
            <a:ext cx="74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770526" y="3629277"/>
            <a:ext cx="1223682" cy="847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8122024" y="5845442"/>
            <a:ext cx="114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Book Appointment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953611" y="949556"/>
            <a:ext cx="11574" cy="241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20805" y="4003101"/>
            <a:ext cx="1136278" cy="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6830" y="3849213"/>
            <a:ext cx="131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Menu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233954" y="4003100"/>
            <a:ext cx="11497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19701" y="3649448"/>
            <a:ext cx="114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Direct Chat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2990096" y="3629277"/>
            <a:ext cx="1223682" cy="847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3023713" y="3821276"/>
            <a:ext cx="131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Choose Counselor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65509" y="3875960"/>
            <a:ext cx="131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Resources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15775" y="3698974"/>
            <a:ext cx="1150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8521" y="5626032"/>
            <a:ext cx="1223682" cy="847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106269" y="5845821"/>
            <a:ext cx="131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Book Appointment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58053" y="5626032"/>
            <a:ext cx="1223682" cy="847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753036" y="5872715"/>
            <a:ext cx="131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980505" y="2013695"/>
            <a:ext cx="0" cy="24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154912" y="5051236"/>
            <a:ext cx="14982" cy="47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2"/>
            <a:endCxn id="29" idx="0"/>
          </p:cNvCxnSpPr>
          <p:nvPr/>
        </p:nvCxnSpPr>
        <p:spPr>
          <a:xfrm flipH="1">
            <a:off x="3590362" y="4476441"/>
            <a:ext cx="11575" cy="11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69894" y="5051236"/>
            <a:ext cx="2432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8714740" y="1003280"/>
            <a:ext cx="1237130" cy="102197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931400" y="1504108"/>
            <a:ext cx="1995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8809" y="1434974"/>
            <a:ext cx="131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</a:t>
            </a:r>
            <a:r>
              <a:rPr lang="en-US" sz="1400" dirty="0" smtClean="0"/>
              <a:t>Login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344880" y="1990465"/>
            <a:ext cx="84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Correct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349890" y="1990465"/>
            <a:ext cx="0" cy="24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8393941" y="1524428"/>
            <a:ext cx="300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646134" y="1382922"/>
            <a:ext cx="1995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646134" y="1710591"/>
            <a:ext cx="207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5562" y="1384787"/>
            <a:ext cx="144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details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226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Sir</dc:creator>
  <cp:lastModifiedBy>Welcome Sir</cp:lastModifiedBy>
  <cp:revision>9</cp:revision>
  <dcterms:created xsi:type="dcterms:W3CDTF">2024-03-20T11:46:39Z</dcterms:created>
  <dcterms:modified xsi:type="dcterms:W3CDTF">2024-03-21T00:59:09Z</dcterms:modified>
</cp:coreProperties>
</file>