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747836" y="3343919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m</a:t>
            </a:r>
            <a:r>
              <a:rPr sz="2400" lang="en-US"/>
              <a:t>1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/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3</a:t>
            </a:r>
            <a:r>
              <a:rPr sz="2400" lang="en-US"/>
              <a:t>0</a:t>
            </a:r>
            <a:r>
              <a:rPr sz="2400" lang="en-US"/>
              <a:t>0</a:t>
            </a:r>
            <a:r>
              <a:rPr sz="2400" lang="en-US"/>
              <a:t>2</a:t>
            </a:r>
            <a:r>
              <a:rPr sz="2400" lang="en-US"/>
              <a:t>7</a:t>
            </a:r>
            <a:endParaRPr dirty="0" sz="2400" lang="en-US"/>
          </a:p>
          <a:p>
            <a:r>
              <a:rPr dirty="0" sz="2400" lang="en-US"/>
              <a:t>DEPARTMENT: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2024-03-26T21:07:22Z</dcterms:created>
  <dcterms:modified xsi:type="dcterms:W3CDTF">2024-09-16T05:10:37Z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8f151f62eb3a4ad5bcada9c1375dd50c</vt:lpwstr>
  </property>
</Properties>
</file>