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73" r:id="rId3"/>
    <p:sldId id="261" r:id="rId4"/>
    <p:sldId id="263" r:id="rId5"/>
    <p:sldId id="264" r:id="rId6"/>
    <p:sldId id="269" r:id="rId7"/>
    <p:sldId id="270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3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DU-oTPobso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BC Code Review 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Christina Nguyen, Sarah Ramazani, Michael </a:t>
            </a:r>
            <a:r>
              <a:rPr lang="en-US" sz="2000" dirty="0" err="1">
                <a:solidFill>
                  <a:schemeClr val="bg1"/>
                </a:solidFill>
              </a:rPr>
              <a:t>Bloomquist</a:t>
            </a:r>
            <a:r>
              <a:rPr lang="en-US" sz="2000" dirty="0">
                <a:solidFill>
                  <a:schemeClr val="bg1"/>
                </a:solidFill>
              </a:rPr>
              <a:t>, Travis Lamb</a:t>
            </a:r>
          </a:p>
          <a:p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0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5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5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6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6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2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C9D9C54-1B58-4967-9E2C-DF1A69CBD82F}"/>
              </a:ext>
            </a:extLst>
          </p:cNvPr>
          <p:cNvSpPr txBox="1">
            <a:spLocks/>
          </p:cNvSpPr>
          <p:nvPr/>
        </p:nvSpPr>
        <p:spPr>
          <a:xfrm>
            <a:off x="838200" y="448721"/>
            <a:ext cx="4999074" cy="7314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Demo for GitGoing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663E9D2-BB09-451E-9F91-CF33E305BD4E}"/>
              </a:ext>
            </a:extLst>
          </p:cNvPr>
          <p:cNvSpPr txBox="1">
            <a:spLocks/>
          </p:cNvSpPr>
          <p:nvPr/>
        </p:nvSpPr>
        <p:spPr>
          <a:xfrm>
            <a:off x="910470" y="1909192"/>
            <a:ext cx="2651438" cy="3647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Register an Account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Make a Project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Add Files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Invite Users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Start Reviewing!</a:t>
            </a:r>
          </a:p>
        </p:txBody>
      </p:sp>
      <p:pic>
        <p:nvPicPr>
          <p:cNvPr id="3" name="Online Media 2" title="FINALDEMO">
            <a:hlinkClick r:id="" action="ppaction://media"/>
            <a:extLst>
              <a:ext uri="{FF2B5EF4-FFF2-40B4-BE49-F238E27FC236}">
                <a16:creationId xmlns:a16="http://schemas.microsoft.com/office/drawing/2014/main" id="{6F21A306-FDBC-4B1E-869D-5332E9134F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81350" y="1336279"/>
            <a:ext cx="8142514" cy="46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5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5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6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6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2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C9D9C54-1B58-4967-9E2C-DF1A69CBD82F}"/>
              </a:ext>
            </a:extLst>
          </p:cNvPr>
          <p:cNvSpPr txBox="1">
            <a:spLocks/>
          </p:cNvSpPr>
          <p:nvPr/>
        </p:nvSpPr>
        <p:spPr>
          <a:xfrm>
            <a:off x="838200" y="448721"/>
            <a:ext cx="5257800" cy="7314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GitGoing’s</a:t>
            </a:r>
            <a:r>
              <a:rPr lang="en-US" sz="3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Final Conclusions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663E9D2-BB09-451E-9F91-CF33E305BD4E}"/>
              </a:ext>
            </a:extLst>
          </p:cNvPr>
          <p:cNvSpPr txBox="1">
            <a:spLocks/>
          </p:cNvSpPr>
          <p:nvPr/>
        </p:nvSpPr>
        <p:spPr>
          <a:xfrm>
            <a:off x="910470" y="1909192"/>
            <a:ext cx="2651438" cy="3647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What an experience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 far we’ve come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Biggest takeaway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What’s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CD42-6EB6-43C7-AF2D-959C366199B8}"/>
              </a:ext>
            </a:extLst>
          </p:cNvPr>
          <p:cNvSpPr txBox="1"/>
          <p:nvPr/>
        </p:nvSpPr>
        <p:spPr>
          <a:xfrm>
            <a:off x="3944679" y="2519916"/>
            <a:ext cx="48909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0" dirty="0">
                <a:solidFill>
                  <a:srgbClr val="C00000"/>
                </a:solidFill>
                <a:latin typeface="French Script MT" panose="03020402040607040605" pitchFamily="66" charset="0"/>
                <a:ea typeface="STXingkai" panose="020B0503020204020204" pitchFamily="2" charset="-122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706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BF6070DA-EA25-45BB-A832-FDBB265C9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19" y="0"/>
            <a:ext cx="5143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E107C-E38B-42C0-BAE2-0DBED89028EA}"/>
              </a:ext>
            </a:extLst>
          </p:cNvPr>
          <p:cNvSpPr txBox="1"/>
          <p:nvPr/>
        </p:nvSpPr>
        <p:spPr>
          <a:xfrm>
            <a:off x="8140059" y="67804"/>
            <a:ext cx="396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GitGoing architecture poster, designed by Christina Nguyen and Michael Bloomquist</a:t>
            </a:r>
          </a:p>
        </p:txBody>
      </p:sp>
    </p:spTree>
    <p:extLst>
      <p:ext uri="{BB962C8B-B14F-4D97-AF65-F5344CB8AC3E}">
        <p14:creationId xmlns:p14="http://schemas.microsoft.com/office/powerpoint/2010/main" val="150078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710A-B3DB-45C1-95C5-4FB80FBA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en-US" sz="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we were </a:t>
            </a:r>
            <a:endParaRPr lang="en-US" sz="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306B-303F-44DF-92D2-5B239B26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Authentication System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Simple Email Service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Simple Queue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Database System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File Contents 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User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Inline Commenting</a:t>
            </a: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E26143D-D471-4830-8B1E-AEBB9A015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78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39FE2-341C-466C-88AD-DAF35194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14" y="807159"/>
            <a:ext cx="6223685" cy="524368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956B4D-7D1E-496F-9941-9ABE6E0C9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50" y="1"/>
            <a:ext cx="3766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710A-B3DB-45C1-95C5-4FB80FBA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en-US" sz="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we are </a:t>
            </a:r>
            <a:endParaRPr lang="en-US" sz="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306B-303F-44DF-92D2-5B239B26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73" y="1785791"/>
            <a:ext cx="6214231" cy="364771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Automatic retrieval of diffs when a file is updated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Implementation of the approval/rejection system for reviews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Implementation of file history for projects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Multiline commenting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Notifications</a:t>
            </a: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4EA5E-B992-4E8A-A471-5DB01061C553}"/>
              </a:ext>
            </a:extLst>
          </p:cNvPr>
          <p:cNvGrpSpPr/>
          <p:nvPr/>
        </p:nvGrpSpPr>
        <p:grpSpPr>
          <a:xfrm>
            <a:off x="2407135" y="2633178"/>
            <a:ext cx="9917730" cy="4135853"/>
            <a:chOff x="2153135" y="2670871"/>
            <a:chExt cx="9917730" cy="41358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EDC9D3-235B-471E-9DAD-717851759B63}"/>
                </a:ext>
              </a:extLst>
            </p:cNvPr>
            <p:cNvGrpSpPr/>
            <p:nvPr/>
          </p:nvGrpSpPr>
          <p:grpSpPr>
            <a:xfrm>
              <a:off x="2153135" y="2746257"/>
              <a:ext cx="9917730" cy="4060467"/>
              <a:chOff x="2461601" y="2951281"/>
              <a:chExt cx="9603015" cy="3846896"/>
            </a:xfrm>
          </p:grpSpPr>
          <p:pic>
            <p:nvPicPr>
              <p:cNvPr id="9" name="Picture 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EADDC36-78EB-4E69-93C8-6B3F67421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601" y="2951281"/>
                <a:ext cx="2633207" cy="3846895"/>
              </a:xfrm>
              <a:prstGeom prst="rect">
                <a:avLst/>
              </a:prstGeom>
            </p:spPr>
          </p:pic>
          <p:pic>
            <p:nvPicPr>
              <p:cNvPr id="11" name="Picture 10" descr="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BBDFB38E-1FF8-4A7D-8EB4-293459BB7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057" y="2951282"/>
                <a:ext cx="4853559" cy="3846895"/>
              </a:xfrm>
              <a:prstGeom prst="rect">
                <a:avLst/>
              </a:prstGeom>
            </p:spPr>
          </p:pic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F645E714-901C-4587-A1B3-A9A86FD5F542}"/>
                  </a:ext>
                </a:extLst>
              </p:cNvPr>
              <p:cNvSpPr/>
              <p:nvPr/>
            </p:nvSpPr>
            <p:spPr>
              <a:xfrm>
                <a:off x="5310231" y="4471332"/>
                <a:ext cx="1510019" cy="6369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613A82-7D1F-4BA7-99B3-664CB9C1C267}"/>
                </a:ext>
              </a:extLst>
            </p:cNvPr>
            <p:cNvSpPr/>
            <p:nvPr/>
          </p:nvSpPr>
          <p:spPr>
            <a:xfrm>
              <a:off x="8229600" y="2670871"/>
              <a:ext cx="2719504" cy="758129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Background pattern&#10;&#10;Description automatically generated">
            <a:extLst>
              <a:ext uri="{FF2B5EF4-FFF2-40B4-BE49-F238E27FC236}">
                <a16:creationId xmlns:a16="http://schemas.microsoft.com/office/drawing/2014/main" id="{E9FD0107-AAE4-4782-A99E-AD5C6C72E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98" y="3757315"/>
            <a:ext cx="11227798" cy="1402014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212D4A-ADB1-4732-8E3B-2B0A6BA5E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572" y="660001"/>
            <a:ext cx="4012223" cy="5537998"/>
          </a:xfrm>
          <a:prstGeom prst="rect">
            <a:avLst/>
          </a:prstGeom>
        </p:spPr>
      </p:pic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62C7825-6749-4B10-9A6C-C496D4DA8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09" y="0"/>
            <a:ext cx="3723118" cy="6844418"/>
          </a:xfrm>
          <a:prstGeom prst="rect">
            <a:avLst/>
          </a:prstGeom>
        </p:spPr>
      </p:pic>
      <p:pic>
        <p:nvPicPr>
          <p:cNvPr id="28" name="Picture 2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4191293-923E-4F9F-BC48-237824651B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255673" y="4265656"/>
            <a:ext cx="2400300" cy="974134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58E2E4-FEC7-4D02-B023-72D42AA34B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926" y="4128275"/>
            <a:ext cx="3594100" cy="901700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45EBED-0AF0-4965-9E55-5697BF42DFF5}"/>
              </a:ext>
            </a:extLst>
          </p:cNvPr>
          <p:cNvSpPr/>
          <p:nvPr/>
        </p:nvSpPr>
        <p:spPr>
          <a:xfrm>
            <a:off x="2911076" y="4533588"/>
            <a:ext cx="872796" cy="446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CB4802DE-5F1E-47CE-8730-B1027CBC6B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3" y="5299244"/>
            <a:ext cx="749300" cy="711200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33F1F5AE-E731-41CC-927B-5D5532D74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83" y="5236574"/>
            <a:ext cx="723900" cy="825500"/>
          </a:xfrm>
          <a:prstGeom prst="rect">
            <a:avLst/>
          </a:prstGeom>
        </p:spPr>
      </p:pic>
      <p:sp>
        <p:nvSpPr>
          <p:cNvPr id="83" name="Arrow: Right 82">
            <a:extLst>
              <a:ext uri="{FF2B5EF4-FFF2-40B4-BE49-F238E27FC236}">
                <a16:creationId xmlns:a16="http://schemas.microsoft.com/office/drawing/2014/main" id="{604BEAC6-7A54-4CD3-97CA-1AEB44B2011E}"/>
              </a:ext>
            </a:extLst>
          </p:cNvPr>
          <p:cNvSpPr/>
          <p:nvPr/>
        </p:nvSpPr>
        <p:spPr>
          <a:xfrm>
            <a:off x="2911076" y="5484464"/>
            <a:ext cx="872796" cy="446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E1DFBA9-111D-4BA0-8B2D-F815F246C5CB}"/>
              </a:ext>
            </a:extLst>
          </p:cNvPr>
          <p:cNvSpPr/>
          <p:nvPr/>
        </p:nvSpPr>
        <p:spPr>
          <a:xfrm>
            <a:off x="7490279" y="5145066"/>
            <a:ext cx="872796" cy="446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3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5C025-2277-4C05-B68F-ABFC7E35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57" y="2952092"/>
            <a:ext cx="4765074" cy="2382538"/>
          </a:xfrm>
          <a:prstGeom prst="rect">
            <a:avLst/>
          </a:prstGeom>
        </p:spPr>
      </p:pic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5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5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6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6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2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C9D9C54-1B58-4967-9E2C-DF1A69CBD82F}"/>
              </a:ext>
            </a:extLst>
          </p:cNvPr>
          <p:cNvSpPr txBox="1">
            <a:spLocks/>
          </p:cNvSpPr>
          <p:nvPr/>
        </p:nvSpPr>
        <p:spPr>
          <a:xfrm>
            <a:off x="838200" y="448721"/>
            <a:ext cx="4707671" cy="1225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we got there</a:t>
            </a:r>
            <a:endParaRPr lang="en-US" sz="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663E9D2-BB09-451E-9F91-CF33E305BD4E}"/>
              </a:ext>
            </a:extLst>
          </p:cNvPr>
          <p:cNvSpPr txBox="1">
            <a:spLocks/>
          </p:cNvSpPr>
          <p:nvPr/>
        </p:nvSpPr>
        <p:spPr>
          <a:xfrm>
            <a:off x="910469" y="1909192"/>
            <a:ext cx="6214231" cy="3647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Understanding of React components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Storing Comments in Database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Flask app to retrieve diffs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CSS Redesigning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Trial and Error </a:t>
            </a: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5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5EF2E64-BC24-4AC6-84AF-EAA7A2EBBDA0}"/>
              </a:ext>
            </a:extLst>
          </p:cNvPr>
          <p:cNvSpPr txBox="1">
            <a:spLocks/>
          </p:cNvSpPr>
          <p:nvPr/>
        </p:nvSpPr>
        <p:spPr>
          <a:xfrm>
            <a:off x="2232252" y="633046"/>
            <a:ext cx="4463623" cy="13149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What did not work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1026E2-064A-4267-8724-6501E3F9201C}"/>
              </a:ext>
            </a:extLst>
          </p:cNvPr>
          <p:cNvSpPr txBox="1">
            <a:spLocks/>
          </p:cNvSpPr>
          <p:nvPr/>
        </p:nvSpPr>
        <p:spPr>
          <a:xfrm>
            <a:off x="2092960" y="2125737"/>
            <a:ext cx="6045200" cy="40444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</a:rPr>
              <a:t>Building the diff retrieval tool using </a:t>
            </a:r>
            <a:r>
              <a:rPr lang="en-US" sz="2200" dirty="0" err="1">
                <a:solidFill>
                  <a:schemeClr val="bg1"/>
                </a:solidFill>
              </a:rPr>
              <a:t>JGit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marL="285750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</a:rPr>
              <a:t>Expanding the file types for reviews to nonstandard file types</a:t>
            </a:r>
          </a:p>
          <a:p>
            <a:pPr marL="285750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</a:rPr>
              <a:t>Consistency into splitting diffs into full context or minimal context</a:t>
            </a:r>
          </a:p>
          <a:p>
            <a:pPr marL="285750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</a:rPr>
              <a:t>Site adaptation to all types of resolutions</a:t>
            </a:r>
          </a:p>
          <a:p>
            <a:pPr marL="285750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</a:rPr>
              <a:t>Integrating our notification system into the live build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1E5B2C2-1827-4A80-8D0E-D10DBB362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" r="8022" b="2"/>
          <a:stretch/>
        </p:blipFill>
        <p:spPr>
          <a:xfrm>
            <a:off x="8508558" y="1690256"/>
            <a:ext cx="2821954" cy="2614642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7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00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D7F8AC7-CDEA-4DAE-A8BC-58E95C29D780}"/>
              </a:ext>
            </a:extLst>
          </p:cNvPr>
          <p:cNvSpPr txBox="1">
            <a:spLocks/>
          </p:cNvSpPr>
          <p:nvPr/>
        </p:nvSpPr>
        <p:spPr>
          <a:xfrm>
            <a:off x="1136429" y="255604"/>
            <a:ext cx="7474172" cy="132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Biggest accomplishment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B05508-31E3-4C6F-9697-1B515983C804}"/>
              </a:ext>
            </a:extLst>
          </p:cNvPr>
          <p:cNvSpPr txBox="1">
            <a:spLocks/>
          </p:cNvSpPr>
          <p:nvPr/>
        </p:nvSpPr>
        <p:spPr>
          <a:xfrm>
            <a:off x="1136428" y="1581167"/>
            <a:ext cx="6467867" cy="49084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4725"/>
            <a:r>
              <a:rPr lang="en-US" sz="2200" dirty="0">
                <a:solidFill>
                  <a:schemeClr val="bg1"/>
                </a:solidFill>
              </a:rPr>
              <a:t>User Registration and login system</a:t>
            </a:r>
          </a:p>
          <a:p>
            <a:pPr marL="974725"/>
            <a:r>
              <a:rPr lang="en-US" sz="2200" dirty="0">
                <a:solidFill>
                  <a:schemeClr val="bg1"/>
                </a:solidFill>
              </a:rPr>
              <a:t>Authentication system</a:t>
            </a:r>
          </a:p>
          <a:p>
            <a:pPr marL="974725"/>
            <a:r>
              <a:rPr lang="en-US" sz="2200" dirty="0">
                <a:solidFill>
                  <a:schemeClr val="bg1"/>
                </a:solidFill>
              </a:rPr>
              <a:t>Database system</a:t>
            </a:r>
          </a:p>
          <a:p>
            <a:pPr marL="974725"/>
            <a:r>
              <a:rPr lang="en-US" sz="2200" dirty="0">
                <a:solidFill>
                  <a:schemeClr val="bg1"/>
                </a:solidFill>
              </a:rPr>
              <a:t>File upload and display of the file history</a:t>
            </a:r>
          </a:p>
          <a:p>
            <a:pPr marL="974725"/>
            <a:r>
              <a:rPr lang="en-US" sz="2200" dirty="0">
                <a:solidFill>
                  <a:schemeClr val="bg1"/>
                </a:solidFill>
              </a:rPr>
              <a:t>Inline and multiline commenting</a:t>
            </a:r>
          </a:p>
          <a:p>
            <a:pPr marL="974725"/>
            <a:r>
              <a:rPr lang="en-US" sz="2200" dirty="0">
                <a:solidFill>
                  <a:schemeClr val="bg1"/>
                </a:solidFill>
              </a:rPr>
              <a:t>Diffs retrieval and display</a:t>
            </a:r>
          </a:p>
          <a:p>
            <a:pPr marL="974725"/>
            <a:r>
              <a:rPr lang="en-US" sz="2200" dirty="0">
                <a:solidFill>
                  <a:schemeClr val="bg1"/>
                </a:solidFill>
              </a:rPr>
              <a:t>Approval and rejection system for reviews </a:t>
            </a:r>
          </a:p>
          <a:p>
            <a:pPr marL="974725"/>
            <a:r>
              <a:rPr lang="en-US" sz="2200" dirty="0">
                <a:solidFill>
                  <a:schemeClr val="bg1"/>
                </a:solidFill>
              </a:rPr>
              <a:t>Notification system for the user invite</a:t>
            </a:r>
          </a:p>
          <a:p>
            <a:pPr marL="285750"/>
            <a:endParaRPr lang="en-US" sz="2200" dirty="0">
              <a:solidFill>
                <a:schemeClr val="bg1"/>
              </a:solidFill>
            </a:endParaRPr>
          </a:p>
          <a:p>
            <a:pPr marL="630238" indent="-346075">
              <a:buFont typeface="Wingdings" panose="05000000000000000000" pitchFamily="2" charset="2"/>
              <a:buChar char="ü"/>
            </a:pPr>
            <a:r>
              <a:rPr lang="en-US" sz="2700" b="1" dirty="0">
                <a:solidFill>
                  <a:srgbClr val="00B050"/>
                </a:solidFill>
              </a:rPr>
              <a:t>Hosting a full stack web application</a:t>
            </a:r>
          </a:p>
          <a:p>
            <a:pPr marL="285750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74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A4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436297F2-D8FA-4C24-A368-0F2AE264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11" y="2724118"/>
            <a:ext cx="1550750" cy="14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7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710A-B3DB-45C1-95C5-4FB80FBA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en-US" sz="3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Biggest Challenges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306B-303F-44DF-92D2-5B239B26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Hosting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Learning new technologies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Amazon Web Services (AWS)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APIs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CSS</a:t>
            </a:r>
          </a:p>
          <a:p>
            <a:r>
              <a:rPr lang="en-US" sz="2000" dirty="0">
                <a:solidFill>
                  <a:schemeClr val="bg1"/>
                </a:solidFill>
              </a:rPr>
              <a:t>Overwhelmed ourselves at times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F8118FF-04DC-4702-98D6-EF62A2AAF0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8348"/>
            <a:ext cx="5131698" cy="2921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D065207-8BF5-40FF-B378-37F07BFE7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3402" y="1931998"/>
            <a:ext cx="4236894" cy="299400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30DD9F9-DBA0-4932-A720-96D897215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7565" y="2606934"/>
            <a:ext cx="2710600" cy="1622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2DA9B7-134D-4536-AAF7-7C784E736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891" y="1968347"/>
            <a:ext cx="3639916" cy="292130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5E47975-48D5-42B7-9BEA-A32F16F31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8435" y="2069764"/>
            <a:ext cx="1926828" cy="271847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4937E4E-3352-430B-8AF4-3880260C7776}"/>
              </a:ext>
            </a:extLst>
          </p:cNvPr>
          <p:cNvGrpSpPr/>
          <p:nvPr/>
        </p:nvGrpSpPr>
        <p:grpSpPr>
          <a:xfrm>
            <a:off x="7021613" y="2080774"/>
            <a:ext cx="3633055" cy="2335902"/>
            <a:chOff x="6865366" y="1735524"/>
            <a:chExt cx="3633055" cy="233590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8790C0C-4072-4A38-8195-1B88A09B9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3898" y="1735524"/>
              <a:ext cx="2335902" cy="2335902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3404E740-B666-4E89-8116-47A312649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287763">
              <a:off x="8702659" y="2095534"/>
              <a:ext cx="1795762" cy="1795762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CAD17C-E854-4D37-B3D9-E57ADF06E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501401">
              <a:off x="6865366" y="2059972"/>
              <a:ext cx="1750904" cy="1750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3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5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5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6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6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2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C9D9C54-1B58-4967-9E2C-DF1A69CBD82F}"/>
              </a:ext>
            </a:extLst>
          </p:cNvPr>
          <p:cNvSpPr txBox="1">
            <a:spLocks/>
          </p:cNvSpPr>
          <p:nvPr/>
        </p:nvSpPr>
        <p:spPr>
          <a:xfrm>
            <a:off x="838200" y="448721"/>
            <a:ext cx="4707671" cy="1225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Things we would do differently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663E9D2-BB09-451E-9F91-CF33E305BD4E}"/>
              </a:ext>
            </a:extLst>
          </p:cNvPr>
          <p:cNvSpPr txBox="1">
            <a:spLocks/>
          </p:cNvSpPr>
          <p:nvPr/>
        </p:nvSpPr>
        <p:spPr>
          <a:xfrm>
            <a:off x="910469" y="1909192"/>
            <a:ext cx="6214231" cy="3647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Utilize CI/CD in development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Redux or similar for state management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more React UI libraries rather than creating all our own components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Get rid of python app, node.js app serves all needs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more AWS services (such as S3 or Lambda) over some of our current implementations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Keep code cleaner from day one, to avoid refactoring six months in</a:t>
            </a:r>
          </a:p>
          <a:p>
            <a:r>
              <a:rPr lang="en-US" sz="2000" dirty="0">
                <a:solidFill>
                  <a:schemeClr val="bg1"/>
                </a:solidFill>
              </a:rPr>
              <a:t>Better project planning and management of time</a:t>
            </a:r>
          </a:p>
        </p:txBody>
      </p:sp>
    </p:spTree>
    <p:extLst>
      <p:ext uri="{BB962C8B-B14F-4D97-AF65-F5344CB8AC3E}">
        <p14:creationId xmlns:p14="http://schemas.microsoft.com/office/powerpoint/2010/main" val="343893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321</Words>
  <Application>Microsoft Office PowerPoint</Application>
  <PresentationFormat>Widescreen</PresentationFormat>
  <Paragraphs>70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French Script MT</vt:lpstr>
      <vt:lpstr>Tw Cen MT</vt:lpstr>
      <vt:lpstr>Wingdings</vt:lpstr>
      <vt:lpstr>Office Theme</vt:lpstr>
      <vt:lpstr>BC Code Review Final Presentation</vt:lpstr>
      <vt:lpstr>PowerPoint Presentation</vt:lpstr>
      <vt:lpstr>Where we were </vt:lpstr>
      <vt:lpstr>Where we are </vt:lpstr>
      <vt:lpstr>PowerPoint Presentation</vt:lpstr>
      <vt:lpstr>PowerPoint Presentation</vt:lpstr>
      <vt:lpstr>PowerPoint Presentation</vt:lpstr>
      <vt:lpstr>Biggest Challenges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Christinavi Nguyen</dc:creator>
  <cp:lastModifiedBy>Michael Bloomquist</cp:lastModifiedBy>
  <cp:revision>39</cp:revision>
  <dcterms:created xsi:type="dcterms:W3CDTF">2021-06-13T23:23:14Z</dcterms:created>
  <dcterms:modified xsi:type="dcterms:W3CDTF">2021-06-16T18:14:29Z</dcterms:modified>
</cp:coreProperties>
</file>