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7" r:id="rId2"/>
    <p:sldId id="260" r:id="rId3"/>
    <p:sldId id="261" r:id="rId4"/>
    <p:sldId id="262" r:id="rId5"/>
    <p:sldId id="258" r:id="rId6"/>
    <p:sldId id="259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05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66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0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5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3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5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9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047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94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142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2" r:id="rId6"/>
    <p:sldLayoutId id="2147483778" r:id="rId7"/>
    <p:sldLayoutId id="2147483779" r:id="rId8"/>
    <p:sldLayoutId id="2147483780" r:id="rId9"/>
    <p:sldLayoutId id="2147483781" r:id="rId10"/>
    <p:sldLayoutId id="2147483783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10015B9-6046-41B8-83BD-71778D2F9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08232-52E2-4794-A6C1-54300FB98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9299F-BED7-44C5-9CC5-E542F9193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B08581-279A-478B-83DD-945E4CB34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E40D98-2DD7-4DBC-9170-584D5BA2D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750722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F5A787-B406-4A79-B561-57041C4B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7" y="618067"/>
            <a:ext cx="7503665" cy="5774265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3B01-63C7-478B-8581-1BCFFDB4A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884" y="1131195"/>
            <a:ext cx="7032916" cy="12479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BC Code Reviewer –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DABA0-9994-4CD4-8D64-2A7557CA3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272" y="2445003"/>
            <a:ext cx="6855115" cy="34957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Christina Nguyen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Michael </a:t>
            </a:r>
            <a:r>
              <a:rPr lang="en-US" sz="2000" dirty="0" err="1">
                <a:solidFill>
                  <a:srgbClr val="FFFFFF"/>
                </a:solidFill>
              </a:rPr>
              <a:t>Bloomquist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Sarah Ramazani</a:t>
            </a:r>
          </a:p>
          <a:p>
            <a:pPr indent="-228600"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rgbClr val="FFFFFF"/>
                </a:solidFill>
              </a:rPr>
              <a:t>Travis Lamb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75F0BD39-88F4-45EF-8C15-DAD904B35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85" r="17337"/>
          <a:stretch/>
        </p:blipFill>
        <p:spPr>
          <a:xfrm>
            <a:off x="9205663" y="618068"/>
            <a:ext cx="1565605" cy="2650065"/>
          </a:xfrm>
          <a:prstGeom prst="rect">
            <a:avLst/>
          </a:prstGeom>
        </p:spPr>
      </p:pic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DD30AEA1-64E8-4D37-B243-82F84928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41816" y="3589868"/>
            <a:ext cx="2093297" cy="23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8DB89-7C09-43A6-943F-49EF7B9C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0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FFFFFF"/>
                </a:solidFill>
              </a:rPr>
              <a:t>DESCRIPTION OF THE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8403-81BC-4F53-AC96-222C13D00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cap="all">
                <a:solidFill>
                  <a:srgbClr val="FFFFFF">
                    <a:alpha val="75000"/>
                  </a:srgbClr>
                </a:solidFill>
              </a:rPr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Placeholder 5" descr="Text&#10;&#10;Description automatically generated">
            <a:extLst>
              <a:ext uri="{FF2B5EF4-FFF2-40B4-BE49-F238E27FC236}">
                <a16:creationId xmlns:a16="http://schemas.microsoft.com/office/drawing/2014/main" id="{B1FF0CE9-0935-4851-91D6-9CD4D2BE65A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r="-2" b="7674"/>
          <a:stretch/>
        </p:blipFill>
        <p:spPr>
          <a:xfrm>
            <a:off x="4654295" y="457200"/>
            <a:ext cx="7086151" cy="589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480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587D26DA-9773-4A0E-B213-DDF20A1F1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5AC6C5-94BF-4E68-AED9-3FF18AFD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35" y="643466"/>
            <a:ext cx="106623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1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3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Rectangle 14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4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14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4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8" name="Rectangle 14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0F149-3020-4F71-BE02-8FA93C1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USER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functional REQUIREMENTS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29532-5D0A-4249-BA64-DD24C7BF2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Registration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Login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Logout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Notification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Chat System</a:t>
            </a:r>
          </a:p>
          <a:p>
            <a:pPr>
              <a:buFont typeface="Wingdings 2" panose="05020102010507070707" pitchFamily="18" charset="2"/>
              <a:buChar char=""/>
            </a:pPr>
            <a:r>
              <a:rPr lang="en-US">
                <a:solidFill>
                  <a:srgbClr val="FFFFFF"/>
                </a:solidFill>
              </a:rPr>
              <a:t> File Change System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8CE7D-47FF-4D2F-888F-C954DC9D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8854" y="936141"/>
            <a:ext cx="593825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5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137C-21FE-4BEA-83E9-0C1525A1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638545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Architectural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4B1A9-264E-49F6-BDCE-C49FBF824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Client-Server pattern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Client layer: HTML, JS, Java, React Frameworks etc.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Server layer: AWS cloud, API gateway.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Processing Request: Lambda and a MySQL database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Output: PC, smartphone, or laptop.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449" y="1702463"/>
            <a:ext cx="7792104" cy="413558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629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5C56-F24C-45FB-8437-566FD9E1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826918"/>
            <a:ext cx="3031852" cy="1722419"/>
          </a:xfrm>
        </p:spPr>
        <p:txBody>
          <a:bodyPr/>
          <a:lstStyle/>
          <a:p>
            <a:pPr algn="ctr"/>
            <a:r>
              <a:rPr lang="en-US" u="sng" dirty="0"/>
              <a:t>Techniques and technologies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3144" y="2836653"/>
            <a:ext cx="3396342" cy="1675969"/>
          </a:xfrm>
        </p:spPr>
        <p:txBody>
          <a:bodyPr>
            <a:norm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Technologies: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Dependencies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React. MYSQL, AWS, Congnito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Flask, </a:t>
            </a:r>
            <a:r>
              <a:rPr lang="en-US" sz="1400" dirty="0" err="1">
                <a:solidFill>
                  <a:schemeClr val="bg1"/>
                </a:solidFill>
              </a:rPr>
              <a:t>Node.js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Express.js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0D2A67-EE28-4B68-8BB4-F9DBAB0A2FD0}"/>
              </a:ext>
            </a:extLst>
          </p:cNvPr>
          <p:cNvSpPr txBox="1">
            <a:spLocks/>
          </p:cNvSpPr>
          <p:nvPr/>
        </p:nvSpPr>
        <p:spPr>
          <a:xfrm>
            <a:off x="609584" y="4512622"/>
            <a:ext cx="3396342" cy="1212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Techniques: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Event-Driven approach</a:t>
            </a:r>
          </a:p>
          <a:p>
            <a:pPr marL="742950" lvl="1" indent="-285750">
              <a:buFont typeface="Arial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278" y="826918"/>
            <a:ext cx="6900589" cy="4436093"/>
          </a:xfrm>
          <a:prstGeom prst="rect">
            <a:avLst/>
          </a:prstGeom>
        </p:spPr>
      </p:pic>
      <p:pic>
        <p:nvPicPr>
          <p:cNvPr id="1026" name="Picture 2" descr="vent-Driven Applications In Software Developm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21" y="4336803"/>
            <a:ext cx="2193923" cy="153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6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6BF0-F0EC-45C1-93F7-EEF95F8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760921"/>
            <a:ext cx="3031852" cy="1722419"/>
          </a:xfrm>
        </p:spPr>
        <p:txBody>
          <a:bodyPr/>
          <a:lstStyle/>
          <a:p>
            <a:pPr algn="ctr"/>
            <a:r>
              <a:rPr lang="en-US" dirty="0"/>
              <a:t>Our biggest coding achievements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D3979-AD75-4071-A7BA-4A09BECD1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Partially functioning login system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Functioning registration system which pushes new user information into a hosted database with a POST request</a:t>
            </a:r>
          </a:p>
          <a:p>
            <a:pPr marL="285750" indent="-285750">
              <a:buClr>
                <a:srgbClr val="FF4E23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Diff retrieval from a remote directory with a POST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B23B3-AA54-4F44-8ED9-491A11EE6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238" y="1528752"/>
            <a:ext cx="7260976" cy="3955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FD1028-7C76-4950-B1CF-053810A5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74" y="2093607"/>
            <a:ext cx="7026504" cy="28262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B1A32-40CF-4145-ADBF-036E4045A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56" y="1732993"/>
            <a:ext cx="7143740" cy="35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1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FBA8-5DBB-4610-9DF7-1D827295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efforts (headaches)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FEFC5-2D62-4A63-918D-C6372B2BB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4342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147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Century Schoolbook</vt:lpstr>
      <vt:lpstr>Franklin Gothic Book</vt:lpstr>
      <vt:lpstr>Gill Sans MT</vt:lpstr>
      <vt:lpstr>Wingdings</vt:lpstr>
      <vt:lpstr>Wingdings 2</vt:lpstr>
      <vt:lpstr>DividendVTI</vt:lpstr>
      <vt:lpstr>BC Code Reviewer – Final Presentation</vt:lpstr>
      <vt:lpstr>DESCRIPTION OF THE PROJECT</vt:lpstr>
      <vt:lpstr>PowerPoint Presentation</vt:lpstr>
      <vt:lpstr>USER functional REQUIREMENTS </vt:lpstr>
      <vt:lpstr>Architectural design</vt:lpstr>
      <vt:lpstr>Techniques and technologies</vt:lpstr>
      <vt:lpstr>Our biggest coding achievements</vt:lpstr>
      <vt:lpstr>Testing efforts (headaches)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 Code Reviewer – Final Presentation</dc:title>
  <dc:creator>Sarah Ramazani</dc:creator>
  <cp:lastModifiedBy>Michael Bloomquist</cp:lastModifiedBy>
  <cp:revision>5</cp:revision>
  <dcterms:created xsi:type="dcterms:W3CDTF">2020-12-02T15:38:33Z</dcterms:created>
  <dcterms:modified xsi:type="dcterms:W3CDTF">2020-12-02T17:32:10Z</dcterms:modified>
</cp:coreProperties>
</file>