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7" r:id="rId2"/>
    <p:sldId id="260" r:id="rId3"/>
    <p:sldId id="265" r:id="rId4"/>
    <p:sldId id="262" r:id="rId5"/>
    <p:sldId id="258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32" autoAdjust="0"/>
    <p:restoredTop sz="94660"/>
  </p:normalViewPr>
  <p:slideViewPr>
    <p:cSldViewPr snapToGrid="0">
      <p:cViewPr>
        <p:scale>
          <a:sx n="79" d="100"/>
          <a:sy n="79" d="100"/>
        </p:scale>
        <p:origin x="91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5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3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6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0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0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5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3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5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9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04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9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142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2" r:id="rId6"/>
    <p:sldLayoutId id="2147483778" r:id="rId7"/>
    <p:sldLayoutId id="2147483779" r:id="rId8"/>
    <p:sldLayoutId id="2147483780" r:id="rId9"/>
    <p:sldLayoutId id="2147483781" r:id="rId10"/>
    <p:sldLayoutId id="214748378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Relationship Id="rId3" Type="http://schemas.openxmlformats.org/officeDocument/2006/relationships/hyperlink" Target="https://www.theserverside.com/definition/JavaScrip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910015B9-6046-41B8-83BD-71778D2F97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3908232-52E2-4794-A6C1-54300FB989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D2B9299F-BED7-44C5-9CC5-E542F9193C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ADB08581-279A-478B-83DD-945E4CB34E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21E40D98-2DD7-4DBC-9170-584D5BA2D3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750722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56F5A787-B406-4A79-B561-57041C4B02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7" y="618067"/>
            <a:ext cx="7503665" cy="5774265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CD3B01-63C7-478B-8581-1BCFFDB4A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884" y="1131195"/>
            <a:ext cx="7032916" cy="12479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BC Code Reviewer – 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CDABA0-9994-4CD4-8D64-2A7557CA3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272" y="2445003"/>
            <a:ext cx="6855115" cy="34957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rgbClr val="FFFFFF"/>
                </a:solidFill>
              </a:rPr>
              <a:t>Christina Nguyen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rgbClr val="FFFFFF"/>
                </a:solidFill>
              </a:rPr>
              <a:t>Michael </a:t>
            </a:r>
            <a:r>
              <a:rPr lang="en-US" sz="2000" dirty="0" err="1">
                <a:solidFill>
                  <a:srgbClr val="FFFFFF"/>
                </a:solidFill>
              </a:rPr>
              <a:t>Bloomquist</a:t>
            </a: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rgbClr val="FFFFFF"/>
                </a:solidFill>
              </a:rPr>
              <a:t>Sarah Ramazani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rgbClr val="FFFFFF"/>
                </a:solidFill>
              </a:rPr>
              <a:t>Travis Lamb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xmlns="" id="{75F0BD39-88F4-45EF-8C15-DAD904B35C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 l="23585" r="17337"/>
          <a:stretch/>
        </p:blipFill>
        <p:spPr>
          <a:xfrm>
            <a:off x="7941731" y="459655"/>
            <a:ext cx="3803735" cy="593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26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E6C8E6EB-4C59-429B-97E4-72A058CFC4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B5B90362-AFCC-46A9-B41C-A257A8C5B3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F71EF7F1-38BA-471D-8CD4-2A9AE8E35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C0524398-BFB4-4C4A-8317-83B8729F9B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E08D4B6A-8113-4DFB-B82E-B60CAC8E0A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9822E561-F97C-4CBB-A9A6-A6BF6317BC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08DB89-7C09-43A6-943F-49EF7B9C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dirty="0">
                <a:solidFill>
                  <a:srgbClr val="FFFFFF"/>
                </a:solidFill>
              </a:rPr>
              <a:t>DESCRIPTION OF THE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2E88403-81BC-4F53-AC96-222C13D00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621" y="4739780"/>
            <a:ext cx="3511233" cy="11470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cap="all">
                <a:solidFill>
                  <a:srgbClr val="FFFFFF">
                    <a:alpha val="75000"/>
                  </a:srgbClr>
                </a:solidFill>
              </a:rPr>
              <a:t> 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B01B0E58-A5C8-4CDA-A2E0-35DF94E598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Placeholder 5" descr="Text&#10;&#10;Description automatically generated">
            <a:extLst>
              <a:ext uri="{FF2B5EF4-FFF2-40B4-BE49-F238E27FC236}">
                <a16:creationId xmlns:a16="http://schemas.microsoft.com/office/drawing/2014/main" xmlns="" id="{B1FF0CE9-0935-4851-91D6-9CD4D2BE65A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5" r="-2" b="7674"/>
          <a:stretch/>
        </p:blipFill>
        <p:spPr>
          <a:xfrm>
            <a:off x="5223858" y="714183"/>
            <a:ext cx="6521608" cy="542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80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385AC6C5-94BF-4E68-AED9-3FF18AFD1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27" y="724489"/>
            <a:ext cx="9872299" cy="515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6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39">
            <a:extLst>
              <a:ext uri="{FF2B5EF4-FFF2-40B4-BE49-F238E27FC236}">
                <a16:creationId xmlns:a16="http://schemas.microsoft.com/office/drawing/2014/main" xmlns="" id="{DD651B61-325E-4E73-8445-38B0DE8AAA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4" name="Rectangle 141">
            <a:extLst>
              <a:ext uri="{FF2B5EF4-FFF2-40B4-BE49-F238E27FC236}">
                <a16:creationId xmlns:a16="http://schemas.microsoft.com/office/drawing/2014/main" xmlns="" id="{B42E5253-D3AC-4AC2-B766-8B34F13C2F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5" name="Rectangle 143">
            <a:extLst>
              <a:ext uri="{FF2B5EF4-FFF2-40B4-BE49-F238E27FC236}">
                <a16:creationId xmlns:a16="http://schemas.microsoft.com/office/drawing/2014/main" xmlns="" id="{10AE8D57-436A-4073-9A75-15BB5949F8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145">
            <a:extLst>
              <a:ext uri="{FF2B5EF4-FFF2-40B4-BE49-F238E27FC236}">
                <a16:creationId xmlns:a16="http://schemas.microsoft.com/office/drawing/2014/main" xmlns="" id="{E9751CB9-7B25-4EB8-9A6F-82F822549F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47">
            <a:extLst>
              <a:ext uri="{FF2B5EF4-FFF2-40B4-BE49-F238E27FC236}">
                <a16:creationId xmlns:a16="http://schemas.microsoft.com/office/drawing/2014/main" xmlns="" id="{E1317383-CF3B-4B02-9512-BECBEF6362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8" name="Rectangle 149">
            <a:extLst>
              <a:ext uri="{FF2B5EF4-FFF2-40B4-BE49-F238E27FC236}">
                <a16:creationId xmlns:a16="http://schemas.microsoft.com/office/drawing/2014/main" xmlns="" id="{B1D4C7A0-6DF2-4F2D-A45D-F111582974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xmlns="" id="{DBF3943D-BCB6-4B31-809D-A005686483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39373A6F-2E1F-4613-8E1D-D68057D29F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00F149-3020-4F71-BE02-8FA93C1A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USER</a:t>
            </a:r>
            <a:br>
              <a:rPr lang="en-US" sz="2800" b="1" dirty="0">
                <a:solidFill>
                  <a:srgbClr val="FFFFFF"/>
                </a:solidFill>
              </a:rPr>
            </a:br>
            <a:r>
              <a:rPr lang="en-US" sz="2800" b="1" dirty="0">
                <a:solidFill>
                  <a:srgbClr val="FFFFFF"/>
                </a:solidFill>
              </a:rPr>
              <a:t>functional REQUIREMENTS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CD29532-5D0A-4249-BA64-DD24C7BF2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255" y="2177142"/>
            <a:ext cx="3409782" cy="38236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 Registration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 Login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 Logout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 Notification System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 Chat System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 File Change System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5C8CE7D-47FF-4D2F-888F-C954DC9DF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8854" y="936141"/>
            <a:ext cx="5938256" cy="496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5845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56137C-21FE-4BEA-83E9-0C1525A1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638545"/>
            <a:ext cx="3031852" cy="1722419"/>
          </a:xfrm>
        </p:spPr>
        <p:txBody>
          <a:bodyPr/>
          <a:lstStyle/>
          <a:p>
            <a:pPr algn="ctr"/>
            <a:r>
              <a:rPr lang="en-US" u="sng" dirty="0"/>
              <a:t>Architectural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D94B1A9-264E-49F6-BDCE-C49FBF824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310928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Client-Server pattern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Client layer: HTML, JS</a:t>
            </a:r>
            <a:r>
              <a:rPr lang="en-US" dirty="0" smtClean="0"/>
              <a:t>, </a:t>
            </a:r>
            <a:r>
              <a:rPr lang="en-US" dirty="0"/>
              <a:t>React Frameworks etc.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Server layer: AWS cloud, API </a:t>
            </a:r>
            <a:r>
              <a:rPr lang="en-US" dirty="0" smtClean="0"/>
              <a:t>gateway, Python/Flask Framework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Processing Request: Lambda and a MySQL database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Output: PC, smartphone, or laptop.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217" y="1215341"/>
            <a:ext cx="7642062" cy="4143737"/>
          </a:xfrm>
        </p:spPr>
      </p:pic>
    </p:spTree>
    <p:extLst>
      <p:ext uri="{BB962C8B-B14F-4D97-AF65-F5344CB8AC3E}">
        <p14:creationId xmlns:p14="http://schemas.microsoft.com/office/powerpoint/2010/main" val="329629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D35C56-F24C-45FB-8437-566FD9E1A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826918"/>
            <a:ext cx="3031852" cy="1722419"/>
          </a:xfrm>
        </p:spPr>
        <p:txBody>
          <a:bodyPr/>
          <a:lstStyle/>
          <a:p>
            <a:pPr algn="ctr"/>
            <a:r>
              <a:rPr lang="en-US" u="sng" dirty="0"/>
              <a:t>Techniques and technologies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40D2A67-EE28-4B68-8BB4-F9DBAB0A2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3367" y="2794449"/>
            <a:ext cx="3396342" cy="1675969"/>
          </a:xfrm>
        </p:spPr>
        <p:txBody>
          <a:bodyPr>
            <a:normAutofit/>
          </a:bodyPr>
          <a:lstStyle/>
          <a:p>
            <a:pPr marL="742950" lvl="1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React, MYSQL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AWS</a:t>
            </a:r>
            <a:r>
              <a:rPr lang="en-US" sz="1600" dirty="0">
                <a:solidFill>
                  <a:schemeClr val="bg1"/>
                </a:solidFill>
              </a:rPr>
              <a:t>, Congnito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600" dirty="0" err="1" smtClean="0">
                <a:solidFill>
                  <a:schemeClr val="bg1"/>
                </a:solidFill>
              </a:rPr>
              <a:t>Node.js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smtClean="0">
                <a:solidFill>
                  <a:schemeClr val="bg1"/>
                </a:solidFill>
              </a:rPr>
              <a:t>Express</a:t>
            </a: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332" y="603332"/>
            <a:ext cx="1568549" cy="5811535"/>
          </a:xfrm>
        </p:spPr>
      </p:pic>
      <p:sp>
        <p:nvSpPr>
          <p:cNvPr id="8" name="TextBox 7"/>
          <p:cNvSpPr txBox="1"/>
          <p:nvPr/>
        </p:nvSpPr>
        <p:spPr>
          <a:xfrm>
            <a:off x="5775881" y="1015134"/>
            <a:ext cx="609724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Create web applications (frontend)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Implement login/registration system, notification system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775881" y="2133838"/>
            <a:ext cx="609724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open </a:t>
            </a:r>
            <a:r>
              <a:rPr lang="en-US" sz="1600" dirty="0"/>
              <a:t>source development platform for executing </a:t>
            </a:r>
            <a:r>
              <a:rPr lang="en-US" sz="1600" u="sng" dirty="0">
                <a:hlinkClick r:id="rId3"/>
              </a:rPr>
              <a:t>JavaScript</a:t>
            </a:r>
            <a:r>
              <a:rPr lang="en-US" sz="1600" dirty="0"/>
              <a:t> </a:t>
            </a:r>
            <a:r>
              <a:rPr lang="en-US" sz="1600" dirty="0" smtClean="0"/>
              <a:t>code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Implement </a:t>
            </a:r>
            <a:r>
              <a:rPr lang="en-US" sz="1600" dirty="0" err="1" smtClean="0"/>
              <a:t>Node.js+Express</a:t>
            </a:r>
            <a:r>
              <a:rPr lang="en-US" sz="1600" dirty="0" smtClean="0"/>
              <a:t> </a:t>
            </a:r>
            <a:r>
              <a:rPr lang="en-US" sz="1600" dirty="0"/>
              <a:t>API </a:t>
            </a:r>
            <a:r>
              <a:rPr lang="en-US" sz="1600" dirty="0" smtClean="0"/>
              <a:t>to connect to database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5775881" y="3216711"/>
            <a:ext cx="609724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Amazon authentication tool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Implement </a:t>
            </a:r>
            <a:r>
              <a:rPr lang="en-US" sz="1600" dirty="0" err="1" smtClean="0"/>
              <a:t>Cognito</a:t>
            </a:r>
            <a:r>
              <a:rPr lang="en-US" sz="1600" dirty="0" smtClean="0"/>
              <a:t> </a:t>
            </a:r>
            <a:r>
              <a:rPr lang="en-US" sz="1600" dirty="0"/>
              <a:t>API on generic react for log-in functionality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75881" y="4422699"/>
            <a:ext cx="609724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AWS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Hosting MYSQL database/Web app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775881" y="5628688"/>
            <a:ext cx="609724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/>
              <a:t>open source relational database management system </a:t>
            </a: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Storing user information, review info etc.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866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A16BF0-F0EC-45C1-93F7-EEF95F8F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760921"/>
            <a:ext cx="3031852" cy="1722419"/>
          </a:xfrm>
        </p:spPr>
        <p:txBody>
          <a:bodyPr/>
          <a:lstStyle/>
          <a:p>
            <a:pPr algn="ctr"/>
            <a:r>
              <a:rPr lang="en-US" dirty="0"/>
              <a:t>Our biggest coding achievements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A2D3979-AD75-4071-A7BA-4A09BECD1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rgbClr val="FF4E23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Partially functioning login system</a:t>
            </a:r>
          </a:p>
          <a:p>
            <a:pPr marL="285750" indent="-285750">
              <a:buClr>
                <a:srgbClr val="FF4E23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Functioning registration system which pushes new user information into a hosted database with a POST request</a:t>
            </a:r>
          </a:p>
          <a:p>
            <a:pPr marL="285750" indent="-285750">
              <a:buClr>
                <a:srgbClr val="FF4E23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Diff retrieval from a remote directory with a POST request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A4B23B3-AA54-4F44-8ED9-491A11EE6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238" y="1528752"/>
            <a:ext cx="7260976" cy="3955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EFD1028-7C76-4950-B1CF-053810A5F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474" y="2093607"/>
            <a:ext cx="7026504" cy="28262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4AB1A32-40CF-4145-ADBF-036E4045A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856" y="1732993"/>
            <a:ext cx="7143740" cy="354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1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7AFBA8-5DBB-4610-9DF7-1D827295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efforts (headaches)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09FEFC5-2D62-4A63-918D-C6372B2BB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434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179</Words>
  <Application>Microsoft Macintosh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Century Schoolbook</vt:lpstr>
      <vt:lpstr>Franklin Gothic Book</vt:lpstr>
      <vt:lpstr>Gill Sans MT</vt:lpstr>
      <vt:lpstr>Wingdings</vt:lpstr>
      <vt:lpstr>Wingdings 2</vt:lpstr>
      <vt:lpstr>Arial</vt:lpstr>
      <vt:lpstr>DividendVTI</vt:lpstr>
      <vt:lpstr>BC Code Reviewer – Final Presentation</vt:lpstr>
      <vt:lpstr>DESCRIPTION OF THE PROJECT</vt:lpstr>
      <vt:lpstr>PowerPoint Presentation</vt:lpstr>
      <vt:lpstr>USER functional REQUIREMENTS </vt:lpstr>
      <vt:lpstr>Architectural design</vt:lpstr>
      <vt:lpstr>Techniques and technologies</vt:lpstr>
      <vt:lpstr>Our biggest coding achievements</vt:lpstr>
      <vt:lpstr>Testing efforts (headaches)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 Code Reviewer – Final Presentation</dc:title>
  <dc:creator>Sarah Ramazani</dc:creator>
  <cp:lastModifiedBy>Christina Nguyen</cp:lastModifiedBy>
  <cp:revision>14</cp:revision>
  <dcterms:created xsi:type="dcterms:W3CDTF">2020-12-02T15:38:33Z</dcterms:created>
  <dcterms:modified xsi:type="dcterms:W3CDTF">2020-12-03T07:16:58Z</dcterms:modified>
</cp:coreProperties>
</file>