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>
        <p:scale>
          <a:sx n="125" d="100"/>
          <a:sy n="125" d="100"/>
        </p:scale>
        <p:origin x="-966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integrations/category/databas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hyperlink" Target="https://ionicframework.com/integrations/category/databases" TargetMode="Externa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 user’s guide to user 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Presented by: Christina Nguyen, Michael Bloomquist, </a:t>
            </a:r>
            <a:r>
              <a:rPr lang="en-US">
                <a:solidFill>
                  <a:schemeClr val="tx1"/>
                </a:solidFill>
              </a:rPr>
              <a:t>Sarah Ramazani, </a:t>
            </a:r>
            <a:r>
              <a:rPr lang="en-US" dirty="0">
                <a:solidFill>
                  <a:schemeClr val="tx1"/>
                </a:solidFill>
              </a:rPr>
              <a:t>Travis Lamb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8F45-5A3E-41C9-BD03-55EC547D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Amplify?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19EBDA-4F12-443A-9A86-196F81C1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2103120"/>
            <a:ext cx="4235042" cy="3849624"/>
          </a:xfrm>
        </p:spPr>
        <p:txBody>
          <a:bodyPr>
            <a:normAutofit/>
          </a:bodyPr>
          <a:lstStyle/>
          <a:p>
            <a:r>
              <a:rPr lang="en-US" sz="1800" dirty="0"/>
              <a:t>An open-source toolset designed to ease the process of setting up AWS backends</a:t>
            </a:r>
          </a:p>
          <a:p>
            <a:r>
              <a:rPr lang="en-US" sz="1800" dirty="0"/>
              <a:t>Provides the user with a CLI which is used for provisioning backend services</a:t>
            </a:r>
          </a:p>
          <a:p>
            <a:r>
              <a:rPr lang="en-US" sz="1800" dirty="0"/>
              <a:t>Pre-built UI components allow quick implementation of common systems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9D3B077-3BBE-49BB-930C-1D5D938F5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43500" y="301249"/>
            <a:ext cx="1905000" cy="1905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1BB065-325E-4E20-9671-BE5F71E39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777" y="2014194"/>
            <a:ext cx="5961319" cy="33150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045509-3F53-4F49-B745-8278F6D57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833" y="1948548"/>
            <a:ext cx="4153206" cy="38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8F45-5A3E-41C9-BD03-55EC547D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Amplify CLI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19EBDA-4F12-443A-9A86-196F81C1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2103120"/>
            <a:ext cx="4235042" cy="3849624"/>
          </a:xfrm>
        </p:spPr>
        <p:txBody>
          <a:bodyPr>
            <a:normAutofit/>
          </a:bodyPr>
          <a:lstStyle/>
          <a:p>
            <a:r>
              <a:rPr lang="en-US" sz="1800" dirty="0"/>
              <a:t>Common commands</a:t>
            </a:r>
          </a:p>
          <a:p>
            <a:pPr lvl="1"/>
            <a:r>
              <a:rPr lang="en-US" sz="1600" dirty="0"/>
              <a:t>amplify init</a:t>
            </a:r>
          </a:p>
          <a:p>
            <a:pPr lvl="1"/>
            <a:r>
              <a:rPr lang="en-US" sz="1600" dirty="0"/>
              <a:t>amplify add</a:t>
            </a:r>
          </a:p>
          <a:p>
            <a:pPr lvl="1"/>
            <a:r>
              <a:rPr lang="en-US" sz="1600" dirty="0"/>
              <a:t>amplify pull</a:t>
            </a:r>
          </a:p>
          <a:p>
            <a:pPr lvl="1"/>
            <a:r>
              <a:rPr lang="en-US" sz="1600" dirty="0"/>
              <a:t>amplify mock</a:t>
            </a:r>
          </a:p>
          <a:p>
            <a:r>
              <a:rPr lang="en-US" sz="1800" dirty="0"/>
              <a:t>Categories</a:t>
            </a:r>
          </a:p>
          <a:p>
            <a:pPr lvl="1"/>
            <a:r>
              <a:rPr lang="en-US" sz="1600" dirty="0"/>
              <a:t>Auth</a:t>
            </a:r>
          </a:p>
          <a:p>
            <a:pPr lvl="1"/>
            <a:r>
              <a:rPr lang="en-US" sz="1600" dirty="0"/>
              <a:t>API</a:t>
            </a:r>
          </a:p>
          <a:p>
            <a:pPr lvl="1"/>
            <a:r>
              <a:rPr lang="en-US" sz="1600" dirty="0"/>
              <a:t>Storage</a:t>
            </a:r>
          </a:p>
          <a:p>
            <a:pPr lvl="1"/>
            <a:r>
              <a:rPr lang="en-US" sz="1600" dirty="0"/>
              <a:t>Predictions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32929A9-585D-4C48-AFDE-58407E408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512" y="2103120"/>
            <a:ext cx="6201901" cy="212879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1CD0557-A62A-4E82-94BF-25AA02E5F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43500" y="301249"/>
            <a:ext cx="19050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6A7CAF-86F6-4256-850D-C48C8C127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4411" y="2103120"/>
            <a:ext cx="6920788" cy="3506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EAB4F3-688A-4C05-BCFC-FE934306C6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4470" y="2273974"/>
            <a:ext cx="5268060" cy="138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A1FCD8-62BB-4CEE-8062-2BB3E9D2EE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9680" y="2201436"/>
            <a:ext cx="5372850" cy="20291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082F37-9B32-4842-887B-A6C5663A07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3727" y="2200061"/>
            <a:ext cx="4629773" cy="17464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05136B-1FC3-4D2C-B517-10B7829DBA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3726" y="3946524"/>
            <a:ext cx="4629773" cy="17444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96F0F4-9A5F-4AF6-AAEE-874E6D6A4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09681" y="2203777"/>
            <a:ext cx="5372850" cy="20490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37B91A6-9937-4823-8994-3A54678027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04917" y="2200061"/>
            <a:ext cx="540776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6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8F45-5A3E-41C9-BD03-55EC547D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Pre-built UI components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19EBDA-4F12-443A-9A86-196F81C1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2103120"/>
            <a:ext cx="4235042" cy="3849624"/>
          </a:xfrm>
        </p:spPr>
        <p:txBody>
          <a:bodyPr>
            <a:normAutofit/>
          </a:bodyPr>
          <a:lstStyle/>
          <a:p>
            <a:r>
              <a:rPr lang="en-US" sz="1600" dirty="0"/>
              <a:t>Designed for quick implementation, not necessary</a:t>
            </a:r>
          </a:p>
          <a:p>
            <a:r>
              <a:rPr lang="en-US" sz="1600" dirty="0"/>
              <a:t>UI components for multiple frameworks (such as React, Angular, Vue)</a:t>
            </a:r>
          </a:p>
          <a:p>
            <a:r>
              <a:rPr lang="en-US" sz="1600" dirty="0"/>
              <a:t>Auth</a:t>
            </a:r>
          </a:p>
          <a:p>
            <a:pPr lvl="1"/>
            <a:r>
              <a:rPr lang="en-US" sz="1400" dirty="0"/>
              <a:t>AmplifySignUp</a:t>
            </a:r>
          </a:p>
          <a:p>
            <a:pPr lvl="1"/>
            <a:r>
              <a:rPr lang="en-US" sz="1400" dirty="0"/>
              <a:t>AmplifySignIn</a:t>
            </a:r>
          </a:p>
          <a:p>
            <a:pPr lvl="1"/>
            <a:r>
              <a:rPr lang="en-US" sz="1400" dirty="0"/>
              <a:t>AmplifyForgotPassword</a:t>
            </a:r>
            <a:endParaRPr lang="en-US" sz="1600" dirty="0"/>
          </a:p>
          <a:p>
            <a:r>
              <a:rPr lang="en-US" sz="1600" dirty="0"/>
              <a:t>Chatbot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9297C8-13DC-498D-9550-8C76A6874921}"/>
              </a:ext>
            </a:extLst>
          </p:cNvPr>
          <p:cNvGrpSpPr/>
          <p:nvPr/>
        </p:nvGrpSpPr>
        <p:grpSpPr>
          <a:xfrm>
            <a:off x="6096000" y="2013745"/>
            <a:ext cx="4188226" cy="1362715"/>
            <a:chOff x="6096000" y="2013745"/>
            <a:chExt cx="4188226" cy="136271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8755856-CC9A-46C3-8E2C-AFCE88FC5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2014194"/>
              <a:ext cx="1409897" cy="136226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65D46D5-D223-4612-A6A0-577F475AD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5897" y="2013745"/>
              <a:ext cx="1333303" cy="13627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55CD7B9-E546-4CE0-BC2B-92C5AC2AD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9200" y="2013746"/>
              <a:ext cx="1445026" cy="1362714"/>
            </a:xfrm>
            <a:prstGeom prst="rect">
              <a:avLst/>
            </a:prstGeom>
          </p:spPr>
        </p:pic>
      </p:grpSp>
      <p:pic>
        <p:nvPicPr>
          <p:cNvPr id="16" name="Picture 1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495F7BF9-1E60-408A-B505-E1E2E8708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821" y="1764827"/>
            <a:ext cx="3430151" cy="4254592"/>
          </a:xfrm>
          <a:prstGeom prst="rect">
            <a:avLst/>
          </a:prstGeom>
        </p:spPr>
      </p:pic>
      <p:pic>
        <p:nvPicPr>
          <p:cNvPr id="18" name="Picture 17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3B6C0EBD-B663-40B2-92A0-60F6BDCAE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0821" y="1764827"/>
            <a:ext cx="3430151" cy="3105189"/>
          </a:xfrm>
          <a:prstGeom prst="rect">
            <a:avLst/>
          </a:prstGeom>
        </p:spPr>
      </p:pic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6775ED-79DF-4DE9-89F7-7D7FCDB81E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0821" y="1764828"/>
            <a:ext cx="4790456" cy="3078980"/>
          </a:xfrm>
          <a:prstGeom prst="rect">
            <a:avLst/>
          </a:prstGeom>
        </p:spPr>
      </p:pic>
      <p:pic>
        <p:nvPicPr>
          <p:cNvPr id="22" name="Picture 2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B8F4A6-C6F9-44CB-93D0-1464062392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0821" y="1764826"/>
            <a:ext cx="3430151" cy="44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9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{59A95701-72CD-4A20-98C1-F6D106BA6637}tf78438558_win32</Template>
  <TotalTime>196</TotalTime>
  <Words>106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Garamond</vt:lpstr>
      <vt:lpstr>SavonVTI</vt:lpstr>
      <vt:lpstr>A user’s guide to user authentication</vt:lpstr>
      <vt:lpstr>What is Amplify?</vt:lpstr>
      <vt:lpstr>The Amplify CLI</vt:lpstr>
      <vt:lpstr>Pre-built UI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Bloomquist</dc:creator>
  <cp:lastModifiedBy>Michael Bloomquist</cp:lastModifiedBy>
  <cp:revision>16</cp:revision>
  <dcterms:created xsi:type="dcterms:W3CDTF">2021-02-16T00:16:53Z</dcterms:created>
  <dcterms:modified xsi:type="dcterms:W3CDTF">2021-02-16T22:39:08Z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