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Grid="0">
      <p:cViewPr>
        <p:scale>
          <a:sx n="108" d="100"/>
          <a:sy n="108" d="100"/>
        </p:scale>
        <p:origin x="3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5A71294-C247-450A-BB34-6E68648C95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D36A0BA4-6A63-41D3-B0FA-43799ABC4A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169" y="1005839"/>
            <a:ext cx="6823988" cy="19062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BC Code Review – Final </a:t>
            </a:r>
            <a:r>
              <a:rPr lang="en-US" sz="4000" dirty="0" smtClean="0">
                <a:solidFill>
                  <a:schemeClr val="tx1"/>
                </a:solidFill>
              </a:rPr>
              <a:t>Presentation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69" y="3586579"/>
            <a:ext cx="6823988" cy="102358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Christina Nguyen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Travis Lamb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Michael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Bloomquist</a:t>
            </a:r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Sarah Ramazani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73313D8-D259-4D89-9CE5-14884FB40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5" r="17337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xmlns="" id="{DD30AEA1-64E8-4D37-B243-82F84928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05650" y="60579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Client-Server </a:t>
            </a:r>
            <a:r>
              <a:rPr lang="en-US" dirty="0"/>
              <a:t>pattern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Client layer: HTML</a:t>
            </a:r>
            <a:r>
              <a:rPr lang="en-US" dirty="0"/>
              <a:t>, JS, Java, React Frameworks etc</a:t>
            </a:r>
            <a:r>
              <a:rPr lang="en-US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Server layer: AWS cloud, API </a:t>
            </a:r>
            <a:r>
              <a:rPr lang="en-US" dirty="0"/>
              <a:t>gateway.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Processing Request: Lambda </a:t>
            </a:r>
            <a:r>
              <a:rPr lang="en-US" dirty="0"/>
              <a:t>and a MySQL database 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Output: PC</a:t>
            </a:r>
            <a:r>
              <a:rPr lang="en-US" dirty="0"/>
              <a:t>, smartphone, or laptop.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9" y="1702463"/>
            <a:ext cx="7792104" cy="413558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44" y="2836653"/>
            <a:ext cx="3396342" cy="167596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Technologies: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React. MYSQL, AWS,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Flask, </a:t>
            </a:r>
            <a:r>
              <a:rPr lang="en-US" sz="1400" dirty="0" err="1" smtClean="0">
                <a:solidFill>
                  <a:schemeClr val="bg1"/>
                </a:solidFill>
              </a:rPr>
              <a:t>Node.js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</a:rPr>
              <a:t>Express.js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140D2A67-EE28-4B68-8BB4-F9DBAB0A2FD0}"/>
              </a:ext>
            </a:extLst>
          </p:cNvPr>
          <p:cNvSpPr txBox="1">
            <a:spLocks/>
          </p:cNvSpPr>
          <p:nvPr/>
        </p:nvSpPr>
        <p:spPr>
          <a:xfrm>
            <a:off x="609584" y="4512622"/>
            <a:ext cx="3396342" cy="1212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Techniques: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Event-Driven approach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8" y="826918"/>
            <a:ext cx="6900589" cy="4436093"/>
          </a:xfrm>
          <a:prstGeom prst="rect">
            <a:avLst/>
          </a:prstGeom>
        </p:spPr>
      </p:pic>
      <p:pic>
        <p:nvPicPr>
          <p:cNvPr id="1026" name="Picture 2" descr="vent-Driven Applications In Softwar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1" y="4336803"/>
            <a:ext cx="2193923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79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Century Schoolbook</vt:lpstr>
      <vt:lpstr>Franklin Gothic Book</vt:lpstr>
      <vt:lpstr>Gill Sans MT</vt:lpstr>
      <vt:lpstr>Wingdings 2</vt:lpstr>
      <vt:lpstr>Arial</vt:lpstr>
      <vt:lpstr>DividendVTI</vt:lpstr>
      <vt:lpstr>BC Code Review – Final Presentation</vt:lpstr>
      <vt:lpstr>Architectural design</vt:lpstr>
      <vt:lpstr>Techniques and technologies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 – Final Presentaiton</dc:title>
  <dc:creator>Nguyen, Emily N  (STUDENT)</dc:creator>
  <cp:lastModifiedBy>Christina Nguyen</cp:lastModifiedBy>
  <cp:revision>11</cp:revision>
  <dcterms:created xsi:type="dcterms:W3CDTF">2020-12-02T01:35:27Z</dcterms:created>
  <dcterms:modified xsi:type="dcterms:W3CDTF">2020-12-02T03:25:49Z</dcterms:modified>
</cp:coreProperties>
</file>