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4"/>
  </p:sldMasterIdLst>
  <p:notesMasterIdLst>
    <p:notesMasterId r:id="rId11"/>
  </p:notesMasterIdLst>
  <p:sldIdLst>
    <p:sldId id="260" r:id="rId5"/>
    <p:sldId id="257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1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1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03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33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39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7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7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079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68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7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7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9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6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0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05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4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89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3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02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9465" y="4670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A Quick and Easy Guide to Hosting React on AWS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465" y="3752898"/>
            <a:ext cx="7178070" cy="8633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Presented by: Christina Nguyen, Sarah Ramazani, Michael Bloomquist, Travis Lamb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4466" y="-762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Route 53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C8668D-2BCA-455D-B054-A840633E1F6D}"/>
              </a:ext>
            </a:extLst>
          </p:cNvPr>
          <p:cNvSpPr txBox="1"/>
          <p:nvPr/>
        </p:nvSpPr>
        <p:spPr>
          <a:xfrm>
            <a:off x="1609725" y="1257300"/>
            <a:ext cx="43910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Amazon’s DNS service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Navigate to the Register Domain section of Route 53 and choose an available name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Fill out contact information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Navigate back to Route 53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 DNSSEC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4466" y="-762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S3 (Simple Storage Service)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C8668D-2BCA-455D-B054-A840633E1F6D}"/>
              </a:ext>
            </a:extLst>
          </p:cNvPr>
          <p:cNvSpPr txBox="1"/>
          <p:nvPr/>
        </p:nvSpPr>
        <p:spPr>
          <a:xfrm>
            <a:off x="1609725" y="1257300"/>
            <a:ext cx="43910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of Amazon’s cloud-based object storage solutions, a basic flat but scalable filesystem 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Navigate to S3 and create a bucket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public access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 static website hosting and keep note of new website endpoint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your React project and upload the build folder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Attach JSON policy to bucket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24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344" y="-360286"/>
            <a:ext cx="938486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Pairing S3 with Route 53 and CloudFront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C8668D-2BCA-455D-B054-A840633E1F6D}"/>
              </a:ext>
            </a:extLst>
          </p:cNvPr>
          <p:cNvSpPr txBox="1"/>
          <p:nvPr/>
        </p:nvSpPr>
        <p:spPr>
          <a:xfrm>
            <a:off x="1609725" y="928821"/>
            <a:ext cx="439102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Navigate back to Route 53’s hosted zones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Switch to wizard view and select simple routing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an alias to your S3 endpoint you noted earlier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CloudFront distribution using your S3 endpoint as the origin domain name, and your registered domain as an alternate domain name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“Redirect HTTP to HTTPS” and get an SSL certificate from Amazon ACM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Navigate back to your Route 53 hosted zone, and change your alias pointing to S3 to point to CloudFront instead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47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344" y="-360286"/>
            <a:ext cx="938486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Backend Options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C8668D-2BCA-455D-B054-A840633E1F6D}"/>
              </a:ext>
            </a:extLst>
          </p:cNvPr>
          <p:cNvSpPr txBox="1"/>
          <p:nvPr/>
        </p:nvSpPr>
        <p:spPr>
          <a:xfrm>
            <a:off x="1609725" y="928821"/>
            <a:ext cx="439102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Amazon S3 provides simple, scalable object storage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S3 Infrequent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S3 Glacier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Amazon RDS gives us multiple database hosting options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Navigate to 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Configure and create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Note the endpoint for the newly created database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execution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Amazon EC2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AWS Lambda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A795DE7-E9A1-486B-94FA-EED9C30DC63E}"/>
              </a:ext>
            </a:extLst>
          </p:cNvPr>
          <p:cNvGrpSpPr/>
          <p:nvPr/>
        </p:nvGrpSpPr>
        <p:grpSpPr>
          <a:xfrm>
            <a:off x="7809015" y="1441977"/>
            <a:ext cx="2590380" cy="3555049"/>
            <a:chOff x="7809015" y="1441977"/>
            <a:chExt cx="2590380" cy="3555049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3E37DB6-FC41-48D2-B9C9-AF64E2C5E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09015" y="1860973"/>
              <a:ext cx="2590380" cy="313605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CEDE96-38B5-42C1-ADB3-4EF49D142E98}"/>
                </a:ext>
              </a:extLst>
            </p:cNvPr>
            <p:cNvSpPr txBox="1"/>
            <p:nvPr/>
          </p:nvSpPr>
          <p:spPr>
            <a:xfrm>
              <a:off x="8476885" y="1441977"/>
              <a:ext cx="125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Amazon S3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185C93B-82A5-4F83-8307-C842A5D3CF0F}"/>
              </a:ext>
            </a:extLst>
          </p:cNvPr>
          <p:cNvGrpSpPr/>
          <p:nvPr/>
        </p:nvGrpSpPr>
        <p:grpSpPr>
          <a:xfrm>
            <a:off x="7809015" y="1441977"/>
            <a:ext cx="2590380" cy="3448967"/>
            <a:chOff x="7809015" y="1441977"/>
            <a:chExt cx="2590380" cy="3448967"/>
          </a:xfrm>
        </p:grpSpPr>
        <p:pic>
          <p:nvPicPr>
            <p:cNvPr id="8" name="Picture 7" descr="Chart, pie chart&#10;&#10;Description automatically generated">
              <a:extLst>
                <a:ext uri="{FF2B5EF4-FFF2-40B4-BE49-F238E27FC236}">
                  <a16:creationId xmlns:a16="http://schemas.microsoft.com/office/drawing/2014/main" id="{4C39E1A7-94B8-4145-9309-FACA1C153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09015" y="1967053"/>
              <a:ext cx="2590380" cy="292389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01D1B2-0963-47F2-A6B9-CEBB4E559229}"/>
                </a:ext>
              </a:extLst>
            </p:cNvPr>
            <p:cNvSpPr txBox="1"/>
            <p:nvPr/>
          </p:nvSpPr>
          <p:spPr>
            <a:xfrm>
              <a:off x="8380288" y="1441977"/>
              <a:ext cx="1447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Amazon RDS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133F52E-7D28-4906-88E4-42EC39ECE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9015" y="1928256"/>
            <a:ext cx="2610214" cy="296268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0CB11008-B92C-4257-B58C-4E3D4AE9EC1C}"/>
              </a:ext>
            </a:extLst>
          </p:cNvPr>
          <p:cNvGrpSpPr/>
          <p:nvPr/>
        </p:nvGrpSpPr>
        <p:grpSpPr>
          <a:xfrm>
            <a:off x="6436067" y="1032876"/>
            <a:ext cx="5336274" cy="5041563"/>
            <a:chOff x="6436067" y="1032876"/>
            <a:chExt cx="5336274" cy="504156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38BA1EE-8B3D-4F33-A0D6-5433DBBBD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36067" y="1032876"/>
              <a:ext cx="5336274" cy="292389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D565D27-522F-49FD-B96E-ECAB28E29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36067" y="4054178"/>
              <a:ext cx="5336274" cy="202026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DC845CB-A84C-4D75-B62A-25C3BAE16203}"/>
              </a:ext>
            </a:extLst>
          </p:cNvPr>
          <p:cNvGrpSpPr/>
          <p:nvPr/>
        </p:nvGrpSpPr>
        <p:grpSpPr>
          <a:xfrm>
            <a:off x="6305151" y="2393126"/>
            <a:ext cx="5617939" cy="2832225"/>
            <a:chOff x="6305151" y="2393126"/>
            <a:chExt cx="5617939" cy="283222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FD8C65C-7AFC-497E-9B4F-ED770A840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04013" y="2767558"/>
              <a:ext cx="4420217" cy="245779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64D4F00-0210-423F-AAA6-49D776DFB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05151" y="2393126"/>
              <a:ext cx="5617939" cy="20338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B990662-03D3-445B-82E1-9E0655683DB7}"/>
              </a:ext>
            </a:extLst>
          </p:cNvPr>
          <p:cNvGrpSpPr/>
          <p:nvPr/>
        </p:nvGrpSpPr>
        <p:grpSpPr>
          <a:xfrm>
            <a:off x="7818930" y="1454467"/>
            <a:ext cx="2590380" cy="3550473"/>
            <a:chOff x="7818930" y="1454467"/>
            <a:chExt cx="2590380" cy="3550473"/>
          </a:xfrm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77532A3A-F28A-4528-8C42-B30135DA5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818930" y="1868887"/>
              <a:ext cx="2590380" cy="3136053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AB8CDB6-37CF-401C-81EC-8469C4F0F7AC}"/>
                </a:ext>
              </a:extLst>
            </p:cNvPr>
            <p:cNvSpPr txBox="1"/>
            <p:nvPr/>
          </p:nvSpPr>
          <p:spPr>
            <a:xfrm>
              <a:off x="8408638" y="1454467"/>
              <a:ext cx="1410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Amazon EC2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9687B2B-0DE6-41CF-86D4-D22E44D79A65}"/>
              </a:ext>
            </a:extLst>
          </p:cNvPr>
          <p:cNvGrpSpPr/>
          <p:nvPr/>
        </p:nvGrpSpPr>
        <p:grpSpPr>
          <a:xfrm>
            <a:off x="7823888" y="1451691"/>
            <a:ext cx="2580464" cy="3550200"/>
            <a:chOff x="7823888" y="1451691"/>
            <a:chExt cx="2580464" cy="3550200"/>
          </a:xfrm>
        </p:grpSpPr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A107018B-5349-4BA7-993A-164F4FF0C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823888" y="1877843"/>
              <a:ext cx="2580464" cy="3124048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003F760-B677-4348-8E57-D39CA0FB8F86}"/>
                </a:ext>
              </a:extLst>
            </p:cNvPr>
            <p:cNvSpPr txBox="1"/>
            <p:nvPr/>
          </p:nvSpPr>
          <p:spPr>
            <a:xfrm>
              <a:off x="8206660" y="1451691"/>
              <a:ext cx="1814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Amazon Lambda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3593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344" y="-360286"/>
            <a:ext cx="938486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EC2 and Lambda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C8668D-2BCA-455D-B054-A840633E1F6D}"/>
              </a:ext>
            </a:extLst>
          </p:cNvPr>
          <p:cNvSpPr txBox="1"/>
          <p:nvPr/>
        </p:nvSpPr>
        <p:spPr>
          <a:xfrm>
            <a:off x="1609725" y="928821"/>
            <a:ext cx="43910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EC2 is a persistent virtual environment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setup and maintenance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Better suited for constant or high-load processing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Lambda is event-driven code execution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Lightweight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Executes the code you want off the trigger of a specific event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Flexible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925B236-F6E2-4D46-96B6-7B6841E6E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49" y="1085064"/>
            <a:ext cx="5680671" cy="12606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CCAFAD-39F7-4AFF-9CD9-452F24783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49" y="2798956"/>
            <a:ext cx="5680671" cy="8358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A24A8F-424A-4874-ABBC-5B7E68A06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47" y="3071517"/>
            <a:ext cx="4982075" cy="27014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AC44FA-64A3-41CB-9FB5-2BCE0928D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7694" y="3429000"/>
            <a:ext cx="5366779" cy="51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33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248</TotalTime>
  <Words>317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Parallax</vt:lpstr>
      <vt:lpstr>A Quick and Easy Guide to Hosting React on AWS</vt:lpstr>
      <vt:lpstr>Route 53</vt:lpstr>
      <vt:lpstr>S3 (Simple Storage Service)</vt:lpstr>
      <vt:lpstr>Pairing S3 with Route 53 and CloudFront</vt:lpstr>
      <vt:lpstr>Backend Options</vt:lpstr>
      <vt:lpstr>EC2 and Lambda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Quick and Easy Guide to Hosting React on AWS</dc:title>
  <dc:creator>Michael Bloomquist</dc:creator>
  <cp:lastModifiedBy>Michael Bloomquist</cp:lastModifiedBy>
  <cp:revision>17</cp:revision>
  <dcterms:created xsi:type="dcterms:W3CDTF">2021-05-18T15:07:44Z</dcterms:created>
  <dcterms:modified xsi:type="dcterms:W3CDTF">2021-05-18T22:48:28Z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