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19" autoAdjust="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a:xfrm rot="16200000">
          <a:off x="1608733" y="815985"/>
          <a:ext cx="378608" cy="2154108"/>
        </a:xfrm>
      </dgm:spPr>
      <dgm:t>
        <a:bodyPr/>
        <a:lstStyle/>
        <a:p>
          <a:pPr>
            <a:buNone/>
          </a:pPr>
          <a:r>
            <a:rPr lang="en-US">
              <a:latin typeface="Franklin Gothic Book" panose="020F0502020204030204"/>
              <a:ea typeface="+mn-ea"/>
              <a:cs typeface="+mn-cs"/>
            </a:rPr>
            <a:t>1972</a:t>
          </a:r>
          <a:endParaRPr lang="en-US" dirty="0">
            <a:latin typeface="Franklin Gothic Book" panose="020F0502020204030204"/>
            <a:ea typeface="+mn-ea"/>
            <a:cs typeface="+mn-cs"/>
          </a:endParaRP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a:xfrm>
          <a:off x="2946" y="0"/>
          <a:ext cx="3590180" cy="1325128"/>
        </a:xfrm>
      </dgm:spPr>
      <dgm:t>
        <a:bodyPr/>
        <a:lstStyle/>
        <a:p>
          <a:pPr>
            <a:buNone/>
          </a:pPr>
          <a:r>
            <a:rPr lang="en-US" dirty="0">
              <a:highlight>
                <a:srgbClr val="808080"/>
              </a:highlight>
              <a:latin typeface="Franklin Gothic Book" panose="020F0502020204030204"/>
              <a:ea typeface="+mn-ea"/>
              <a:cs typeface="+mn-cs"/>
            </a:rPr>
            <a:t>SCCS is created by Marc </a:t>
          </a:r>
          <a:r>
            <a:rPr lang="en-US" dirty="0" err="1">
              <a:highlight>
                <a:srgbClr val="808080"/>
              </a:highlight>
              <a:latin typeface="Franklin Gothic Book" panose="020F0502020204030204"/>
              <a:ea typeface="+mn-ea"/>
              <a:cs typeface="+mn-cs"/>
            </a:rPr>
            <a:t>Rochkind</a:t>
          </a:r>
          <a:endParaRPr lang="en-US" dirty="0">
            <a:highlight>
              <a:srgbClr val="808080"/>
            </a:highlight>
            <a:latin typeface="Franklin Gothic Book" panose="020F0502020204030204"/>
            <a:ea typeface="+mn-ea"/>
            <a:cs typeface="+mn-cs"/>
          </a:endParaRP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CFC6C321-565B-4736-9600-0849B35804F7}">
      <dgm:prSet/>
      <dgm:spPr>
        <a:xfrm>
          <a:off x="2157055" y="2460952"/>
          <a:ext cx="3590180" cy="1325128"/>
        </a:xfrm>
      </dgm:spPr>
      <dgm:t>
        <a:bodyPr/>
        <a:lstStyle/>
        <a:p>
          <a:pPr>
            <a:buNone/>
          </a:pPr>
          <a:r>
            <a:rPr lang="en-US" dirty="0">
              <a:highlight>
                <a:srgbClr val="808080"/>
              </a:highlight>
              <a:latin typeface="Franklin Gothic Book" panose="020F0502020204030204"/>
              <a:ea typeface="+mn-ea"/>
              <a:cs typeface="+mn-cs"/>
            </a:rPr>
            <a:t>CVS is created by Dick </a:t>
          </a:r>
          <a:r>
            <a:rPr lang="en-US" dirty="0" err="1">
              <a:highlight>
                <a:srgbClr val="808080"/>
              </a:highlight>
              <a:latin typeface="Franklin Gothic Book" panose="020F0502020204030204"/>
              <a:ea typeface="+mn-ea"/>
              <a:cs typeface="+mn-cs"/>
            </a:rPr>
            <a:t>Grune</a:t>
          </a:r>
          <a:endParaRPr lang="en-US" dirty="0">
            <a:highlight>
              <a:srgbClr val="808080"/>
            </a:highlight>
            <a:latin typeface="Franklin Gothic Book" panose="020F0502020204030204"/>
            <a:ea typeface="+mn-ea"/>
            <a:cs typeface="+mn-cs"/>
          </a:endParaRP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a:xfrm>
          <a:off x="5029199" y="1703736"/>
          <a:ext cx="2154108" cy="378608"/>
        </a:xfrm>
      </dgm:spPr>
      <dgm:t>
        <a:bodyPr/>
        <a:lstStyle/>
        <a:p>
          <a:pPr>
            <a:buNone/>
          </a:pPr>
          <a:r>
            <a:rPr lang="en-US">
              <a:latin typeface="Franklin Gothic Book" panose="020F0502020204030204"/>
              <a:ea typeface="+mn-ea"/>
              <a:cs typeface="+mn-cs"/>
            </a:rPr>
            <a:t>2000</a:t>
          </a:r>
          <a:endParaRPr lang="en-US" dirty="0">
            <a:latin typeface="Franklin Gothic Book" panose="020F0502020204030204"/>
            <a:ea typeface="+mn-ea"/>
            <a:cs typeface="+mn-cs"/>
          </a:endParaRP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a:xfrm>
          <a:off x="4311163" y="0"/>
          <a:ext cx="3590180" cy="1325128"/>
        </a:xfrm>
      </dgm:spPr>
      <dgm:t>
        <a:bodyPr/>
        <a:lstStyle/>
        <a:p>
          <a:pPr>
            <a:buNone/>
          </a:pPr>
          <a:r>
            <a:rPr lang="en-US" dirty="0">
              <a:highlight>
                <a:srgbClr val="808080"/>
              </a:highlight>
              <a:latin typeface="Franklin Gothic Book" panose="020F0502020204030204"/>
              <a:ea typeface="+mn-ea"/>
              <a:cs typeface="+mn-cs"/>
            </a:rPr>
            <a:t>SVN is created </a:t>
          </a:r>
          <a:r>
            <a:rPr lang="en-US" dirty="0" err="1">
              <a:highlight>
                <a:srgbClr val="808080"/>
              </a:highlight>
              <a:latin typeface="Franklin Gothic Book" panose="020F0502020204030204"/>
              <a:ea typeface="+mn-ea"/>
              <a:cs typeface="+mn-cs"/>
            </a:rPr>
            <a:t>Collabnet</a:t>
          </a:r>
          <a:r>
            <a:rPr lang="en-US" dirty="0">
              <a:highlight>
                <a:srgbClr val="808080"/>
              </a:highlight>
              <a:latin typeface="Franklin Gothic Book" panose="020F0502020204030204"/>
              <a:ea typeface="+mn-ea"/>
              <a:cs typeface="+mn-cs"/>
            </a:rPr>
            <a:t> Inc.</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a:xfrm rot="5400000">
          <a:off x="8071058" y="815985"/>
          <a:ext cx="378608" cy="2154108"/>
        </a:xfrm>
      </dgm:spPr>
      <dgm:t>
        <a:bodyPr/>
        <a:lstStyle/>
        <a:p>
          <a:pPr>
            <a:buNone/>
          </a:pPr>
          <a:r>
            <a:rPr lang="en-US" dirty="0">
              <a:latin typeface="Franklin Gothic Book" panose="020F0502020204030204"/>
              <a:ea typeface="+mn-ea"/>
              <a:cs typeface="+mn-cs"/>
            </a:rPr>
            <a:t>2005</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a:xfrm>
          <a:off x="6465272" y="2460952"/>
          <a:ext cx="3590180" cy="1325128"/>
        </a:xfrm>
      </dgm:spPr>
      <dgm:t>
        <a:bodyPr/>
        <a:lstStyle/>
        <a:p>
          <a:pPr>
            <a:buNone/>
          </a:pPr>
          <a:r>
            <a:rPr lang="en-US" dirty="0">
              <a:highlight>
                <a:srgbClr val="808080"/>
              </a:highlight>
              <a:latin typeface="Franklin Gothic Book" panose="020F0502020204030204"/>
              <a:ea typeface="+mn-ea"/>
              <a:cs typeface="+mn-cs"/>
            </a:rPr>
            <a:t>Git is created by Linus </a:t>
          </a:r>
          <a:r>
            <a:rPr lang="en-US" dirty="0" err="1">
              <a:highlight>
                <a:srgbClr val="808080"/>
              </a:highlight>
              <a:latin typeface="Franklin Gothic Book" panose="020F0502020204030204"/>
              <a:ea typeface="+mn-ea"/>
              <a:cs typeface="+mn-cs"/>
            </a:rPr>
            <a:t>Tovalds</a:t>
          </a:r>
          <a:endParaRPr lang="en-US" dirty="0">
            <a:highlight>
              <a:srgbClr val="808080"/>
            </a:highlight>
            <a:latin typeface="Franklin Gothic Book" panose="020F0502020204030204"/>
            <a:ea typeface="+mn-ea"/>
            <a:cs typeface="+mn-cs"/>
          </a:endParaRP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B157653D-2397-47E3-94A8-8E8B13726408}">
      <dgm:prSet/>
      <dgm:spPr>
        <a:xfrm>
          <a:off x="2875091" y="1703735"/>
          <a:ext cx="2154108" cy="378608"/>
        </a:xfrm>
      </dgm:spPr>
      <dgm:t>
        <a:bodyPr/>
        <a:lstStyle/>
        <a:p>
          <a:pPr>
            <a:buNone/>
          </a:pPr>
          <a:r>
            <a:rPr lang="en-US">
              <a:latin typeface="Franklin Gothic Book" panose="020F0502020204030204"/>
              <a:ea typeface="+mn-ea"/>
              <a:cs typeface="+mn-cs"/>
            </a:rPr>
            <a:t>1986</a:t>
          </a:r>
          <a:endParaRPr lang="en-US" dirty="0">
            <a:latin typeface="Franklin Gothic Book" panose="020F0502020204030204"/>
            <a:ea typeface="+mn-ea"/>
            <a:cs typeface="+mn-cs"/>
          </a:endParaRPr>
        </a:p>
      </dgm:t>
    </dgm:pt>
    <dgm:pt modelId="{C11CD3A4-ED92-4609-A589-8DA6272582F8}" type="sibTrans" cxnId="{950692EB-01A7-4BA3-A03C-6D1E2A5F26EE}">
      <dgm:prSet/>
      <dgm:spPr/>
      <dgm:t>
        <a:bodyPr/>
        <a:lstStyle/>
        <a:p>
          <a:endParaRPr lang="en-US"/>
        </a:p>
      </dgm:t>
    </dgm:pt>
    <dgm:pt modelId="{7C340691-872A-42EE-977C-5B833001E6A0}" type="parTrans" cxnId="{950692EB-01A7-4BA3-A03C-6D1E2A5F26EE}">
      <dgm:prSet/>
      <dgm:spPr/>
      <dgm:t>
        <a:bodyPr/>
        <a:lstStyle/>
        <a:p>
          <a:pPr algn="l"/>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custLinFactNeighborX="-342" custLinFactNeighborY="-2345">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custScaleX="40152">
        <dgm:presLayoutVars>
          <dgm:bulletEnabled val="1"/>
        </dgm:presLayoutVars>
      </dgm:prSet>
      <dgm:spPr/>
    </dgm:pt>
    <dgm:pt modelId="{6898D4C1-54F6-4DA4-9607-F444437C8E6E}" type="pres">
      <dgm:prSet presAssocID="{9B50AE85-DEA1-41F3-9C2C-24A18069C473}" presName="ConnectLine1" presStyleLbl="sibTrans1D1" presStyleIdx="0" presStyleCnt="4"/>
      <dgm:spPr>
        <a:xfrm>
          <a:off x="1798037" y="1400849"/>
          <a:ext cx="0" cy="302886"/>
        </a:xfrm>
        <a:prstGeom prst="line">
          <a:avLst/>
        </a:prstGeom>
      </dgm:spPr>
    </dgm:pt>
    <dgm:pt modelId="{D73D486C-1D43-4208-9FD9-CC7C2550C1E8}" type="pres">
      <dgm:prSet presAssocID="{9B50AE85-DEA1-41F3-9C2C-24A18069C473}" presName="ConnectLineEnd1" presStyleLbl="lnNode1" presStyleIdx="0" presStyleCnt="4"/>
      <dgm:spPr>
        <a:xfrm>
          <a:off x="1760176" y="1325128"/>
          <a:ext cx="75721" cy="75721"/>
        </a:xfrm>
        <a:prstGeom prst="ellipse">
          <a:avLst/>
        </a:prstGeom>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custScaleX="104378" custLinFactNeighborX="-2396" custLinFactNeighborY="261">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custScaleX="50983">
        <dgm:presLayoutVars>
          <dgm:bulletEnabled val="1"/>
        </dgm:presLayoutVars>
      </dgm:prSet>
      <dgm:spPr/>
    </dgm:pt>
    <dgm:pt modelId="{152FB453-AA1C-4C6D-86AE-2A7A4BF73B8B}" type="pres">
      <dgm:prSet presAssocID="{B157653D-2397-47E3-94A8-8E8B13726408}" presName="ConnectLine1" presStyleLbl="sibTrans1D1" presStyleIdx="1" presStyleCnt="4"/>
      <dgm:spPr>
        <a:xfrm>
          <a:off x="3952145" y="2082343"/>
          <a:ext cx="0" cy="302886"/>
        </a:xfrm>
        <a:prstGeom prst="line">
          <a:avLst/>
        </a:prstGeom>
      </dgm:spPr>
    </dgm:pt>
    <dgm:pt modelId="{BC9CEA29-8429-48CF-B30A-81626D4345E2}" type="pres">
      <dgm:prSet presAssocID="{B157653D-2397-47E3-94A8-8E8B13726408}" presName="ConnectLineEnd1" presStyleLbl="lnNode1" presStyleIdx="1" presStyleCnt="4"/>
      <dgm:spPr>
        <a:xfrm>
          <a:off x="3914284" y="2385230"/>
          <a:ext cx="75721" cy="75721"/>
        </a:xfrm>
        <a:prstGeom prst="ellipse">
          <a:avLst/>
        </a:prstGeom>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xfrm>
          <a:off x="6106254" y="1400849"/>
          <a:ext cx="0" cy="302886"/>
        </a:xfrm>
        <a:prstGeom prst="line">
          <a:avLst/>
        </a:prstGeom>
      </dgm:spPr>
    </dgm:pt>
    <dgm:pt modelId="{6AD3676B-B35C-4F1B-B891-E6A623B39C7E}" type="pres">
      <dgm:prSet presAssocID="{501DC69F-43F9-4B1E-BE22-6D9FA0AFC528}" presName="ConnectLineEnd1" presStyleLbl="lnNode1" presStyleIdx="2" presStyleCnt="4"/>
      <dgm:spPr>
        <a:xfrm>
          <a:off x="6068393" y="1325128"/>
          <a:ext cx="75721" cy="75721"/>
        </a:xfrm>
        <a:prstGeom prst="ellipse">
          <a:avLst/>
        </a:prstGeom>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custScaleX="56638">
        <dgm:presLayoutVars>
          <dgm:bulletEnabled val="1"/>
        </dgm:presLayoutVars>
      </dgm:prSet>
      <dgm:spPr/>
    </dgm:pt>
    <dgm:pt modelId="{CA5E20EB-82C1-48EB-94ED-CE7DA89B43C2}" type="pres">
      <dgm:prSet presAssocID="{AE7358A2-3D9A-4A4C-BBED-5424660EAD51}" presName="ConnectLine1" presStyleLbl="sibTrans1D1" presStyleIdx="3" presStyleCnt="4"/>
      <dgm:spPr>
        <a:xfrm>
          <a:off x="8260362" y="2082343"/>
          <a:ext cx="0" cy="302886"/>
        </a:xfrm>
        <a:prstGeom prst="line">
          <a:avLst/>
        </a:prstGeom>
      </dgm:spPr>
    </dgm:pt>
    <dgm:pt modelId="{B2DE1D64-24D2-43CD-B852-43FDF8357ACE}" type="pres">
      <dgm:prSet presAssocID="{AE7358A2-3D9A-4A4C-BBED-5424660EAD51}" presName="ConnectLineEnd1" presStyleLbl="lnNode1" presStyleIdx="3" presStyleCnt="4"/>
      <dgm:spPr>
        <a:xfrm>
          <a:off x="8222501" y="2385230"/>
          <a:ext cx="75721" cy="75721"/>
        </a:xfrm>
        <a:prstGeom prst="ellipse">
          <a:avLst/>
        </a:prstGeom>
      </dgm:spPr>
    </dgm:pt>
    <dgm:pt modelId="{1683A45D-856A-48E0-985B-FE990DF390D0}" type="pres">
      <dgm:prSet presAssocID="{AE7358A2-3D9A-4A4C-BBED-5424660EAD51}" presName="EmptyPane1" presStyleCnt="0"/>
      <dgm:spPr/>
    </dgm:pt>
  </dgm:ptLst>
  <dgm:cxnLst>
    <dgm:cxn modelId="{1AA8EE01-C8ED-4724-90C0-B57661704883}" type="presOf" srcId="{44097D21-977F-4452-AE35-C129A16A3F89}" destId="{5A20FA73-3A21-4484-9105-C650E9C6EB1C}" srcOrd="0" destOrd="0" presId="urn:microsoft.com/office/officeart/2016/7/layout/RoundedRectangleTimeline"/>
    <dgm:cxn modelId="{DC927006-B2E6-492D-955B-56B78DA1A7B7}" type="presOf" srcId="{A86DFA04-31EF-49B6-AFAE-2287858E0303}" destId="{EBEA9F54-7364-45F9-829B-BF1EB38AEB12}" srcOrd="0" destOrd="0" presId="urn:microsoft.com/office/officeart/2016/7/layout/RoundedRectangleTimeline"/>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F88F4232-77DC-40B9-BB0F-3421FBFA38E2}" srcId="{501DC69F-43F9-4B1E-BE22-6D9FA0AFC528}" destId="{44097D21-977F-4452-AE35-C129A16A3F89}" srcOrd="0" destOrd="0" parTransId="{5FFA1078-907B-401E-8F53-8B5E1527C8B3}" sibTransId="{EB2757D3-D785-439B-8033-3912AFC7CDAA}"/>
    <dgm:cxn modelId="{AEC4AD73-9E34-40A1-B62C-D037AD701586}" type="presOf" srcId="{CFC6C321-565B-4736-9600-0849B35804F7}" destId="{E1F35975-00CA-4B74-AB7C-CD8812C99AEF}" srcOrd="0" destOrd="0" presId="urn:microsoft.com/office/officeart/2016/7/layout/RoundedRectangleTimeline"/>
    <dgm:cxn modelId="{1CBB0F56-2A16-469E-B30F-2E05729C9C4B}" srcId="{B157653D-2397-47E3-94A8-8E8B13726408}" destId="{CFC6C321-565B-4736-9600-0849B35804F7}" srcOrd="0" destOrd="0" parTransId="{E16317D1-6F50-4823-97B7-A2996F0FE94D}" sibTransId="{E552DB50-1B67-4762-89F9-7D3490111E2B}"/>
    <dgm:cxn modelId="{62CA6756-D341-4D38-914D-BF2E9DF2662F}" type="presOf" srcId="{AE7358A2-3D9A-4A4C-BBED-5424660EAD51}" destId="{FCD37457-9C59-4172-BCA9-F6DD3F8790D5}"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30DC81A9-F18E-46F4-9623-C94A3392960E}" type="presOf" srcId="{501DC69F-43F9-4B1E-BE22-6D9FA0AFC528}" destId="{70073129-181E-4CDA-8814-F1E5000C8C53}" srcOrd="0" destOrd="0" presId="urn:microsoft.com/office/officeart/2016/7/layout/RoundedRectangleTimeline"/>
    <dgm:cxn modelId="{81D66DC5-8A19-42F4-A282-C89C96CE6CCB}" type="presOf" srcId="{B157653D-2397-47E3-94A8-8E8B13726408}" destId="{C0D22B8F-54BF-4FAE-9F7C-B58FA74468D0}" srcOrd="0" destOrd="0" presId="urn:microsoft.com/office/officeart/2016/7/layout/RoundedRectangleTimeline"/>
    <dgm:cxn modelId="{F11A9ECB-8688-4B32-B5A4-920E60E7FFA0}" type="presOf" srcId="{82968BA3-DFCC-4B51-ABB1-F1F4791698B0}" destId="{C0317DA2-D763-4621-9680-990E0F78E293}" srcOrd="0" destOrd="0" presId="urn:microsoft.com/office/officeart/2016/7/layout/RoundedRectangleTimeline"/>
    <dgm:cxn modelId="{CFD547E2-AC0E-4FDB-8F01-036A8B839B83}" type="presOf" srcId="{9B50AE85-DEA1-41F3-9C2C-24A18069C473}" destId="{DF71F57E-D542-4163-95B1-92B1B114497F}"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576C01FE-14CB-481D-862C-DBE3B33D45C4}" type="presOf" srcId="{D8FCE50B-8057-456A-B2A9-965F28038B25}" destId="{FDB65D9B-1D75-443C-BEF8-109339A014F9}" srcOrd="0" destOrd="0" presId="urn:microsoft.com/office/officeart/2016/7/layout/RoundedRectangleTimeline"/>
    <dgm:cxn modelId="{A1DD0BFE-1A98-40AA-BB60-9659ADA72CA3}" srcId="{A86DFA04-31EF-49B6-AFAE-2287858E0303}" destId="{501DC69F-43F9-4B1E-BE22-6D9FA0AFC528}" srcOrd="2" destOrd="0" parTransId="{D662275D-EF71-4EF0-8C53-5B09830A2AA4}" sibTransId="{05A1C2F3-0854-4F17-AD49-F6E4F5029DC1}"/>
    <dgm:cxn modelId="{D3D5DDFE-3C40-4FB4-A2D6-AF320BE8808D}" srcId="{AE7358A2-3D9A-4A4C-BBED-5424660EAD51}" destId="{D8FCE50B-8057-456A-B2A9-965F28038B25}" srcOrd="0" destOrd="0" parTransId="{D5DFEBC1-CD5A-4769-8915-305975D67145}" sibTransId="{338B3E43-3652-4902-AE82-69646DE76CA7}"/>
    <dgm:cxn modelId="{43879CC5-CDEC-4008-A5D5-5F1025685B4C}" type="presParOf" srcId="{EBEA9F54-7364-45F9-829B-BF1EB38AEB12}" destId="{E5ACC412-2FBD-44C2-9121-B3EB973E5C66}" srcOrd="0" destOrd="0" presId="urn:microsoft.com/office/officeart/2016/7/layout/RoundedRectangleTimeline"/>
    <dgm:cxn modelId="{7CD7E1C6-484A-4A4C-902B-378BD962894F}" type="presParOf" srcId="{E5ACC412-2FBD-44C2-9121-B3EB973E5C66}" destId="{DF71F57E-D542-4163-95B1-92B1B114497F}" srcOrd="0" destOrd="0" presId="urn:microsoft.com/office/officeart/2016/7/layout/RoundedRectangleTimeline"/>
    <dgm:cxn modelId="{70F629A5-9D7C-49B1-93A1-BBD7F0A4AE8E}" type="presParOf" srcId="{E5ACC412-2FBD-44C2-9121-B3EB973E5C66}" destId="{C0317DA2-D763-4621-9680-990E0F78E293}" srcOrd="1" destOrd="0" presId="urn:microsoft.com/office/officeart/2016/7/layout/RoundedRectangleTimeline"/>
    <dgm:cxn modelId="{C0A02623-D5BB-4085-9939-CC7CF4C9E6AA}" type="presParOf" srcId="{E5ACC412-2FBD-44C2-9121-B3EB973E5C66}" destId="{6898D4C1-54F6-4DA4-9607-F444437C8E6E}" srcOrd="2" destOrd="0" presId="urn:microsoft.com/office/officeart/2016/7/layout/RoundedRectangleTimeline"/>
    <dgm:cxn modelId="{95FCD6EA-04C0-4E12-8CDC-529D8D9FEC50}" type="presParOf" srcId="{E5ACC412-2FBD-44C2-9121-B3EB973E5C66}" destId="{D73D486C-1D43-4208-9FD9-CC7C2550C1E8}" srcOrd="3" destOrd="0" presId="urn:microsoft.com/office/officeart/2016/7/layout/RoundedRectangleTimeline"/>
    <dgm:cxn modelId="{5F7F333C-D49E-42B8-9A1D-F095EB53795D}" type="presParOf" srcId="{E5ACC412-2FBD-44C2-9121-B3EB973E5C66}" destId="{4E7CBB81-AC5E-4EE7-85AC-B9C4581F507F}" srcOrd="4" destOrd="0" presId="urn:microsoft.com/office/officeart/2016/7/layout/RoundedRectangleTimeline"/>
    <dgm:cxn modelId="{D9D6D43F-C534-4101-8283-2FA2EF4344EB}" type="presParOf" srcId="{EBEA9F54-7364-45F9-829B-BF1EB38AEB12}" destId="{CDBD900D-671A-4B7A-AEE1-255109BAB918}" srcOrd="1" destOrd="0" presId="urn:microsoft.com/office/officeart/2016/7/layout/RoundedRectangleTimeline"/>
    <dgm:cxn modelId="{941DEEB3-D037-4591-B89D-8CD732D8E1D3}" type="presParOf" srcId="{EBEA9F54-7364-45F9-829B-BF1EB38AEB12}" destId="{53484DED-F74E-4B4E-9E8B-3F206A29DEDD}" srcOrd="2" destOrd="0" presId="urn:microsoft.com/office/officeart/2016/7/layout/RoundedRectangleTimeline"/>
    <dgm:cxn modelId="{16072EC7-ECE5-4FC8-99F7-1DA05BE41D02}" type="presParOf" srcId="{53484DED-F74E-4B4E-9E8B-3F206A29DEDD}" destId="{C0D22B8F-54BF-4FAE-9F7C-B58FA74468D0}" srcOrd="0" destOrd="0" presId="urn:microsoft.com/office/officeart/2016/7/layout/RoundedRectangleTimeline"/>
    <dgm:cxn modelId="{46CC841C-B006-4951-8DF1-D2DA44F1D460}" type="presParOf" srcId="{53484DED-F74E-4B4E-9E8B-3F206A29DEDD}" destId="{E1F35975-00CA-4B74-AB7C-CD8812C99AEF}" srcOrd="1" destOrd="0" presId="urn:microsoft.com/office/officeart/2016/7/layout/RoundedRectangleTimeline"/>
    <dgm:cxn modelId="{D7C1BD81-D0EA-4827-93AC-C63C40AA1FC9}" type="presParOf" srcId="{53484DED-F74E-4B4E-9E8B-3F206A29DEDD}" destId="{152FB453-AA1C-4C6D-86AE-2A7A4BF73B8B}" srcOrd="2" destOrd="0" presId="urn:microsoft.com/office/officeart/2016/7/layout/RoundedRectangleTimeline"/>
    <dgm:cxn modelId="{7C4889F4-4095-4596-8F95-8A90A2DDBF26}" type="presParOf" srcId="{53484DED-F74E-4B4E-9E8B-3F206A29DEDD}" destId="{BC9CEA29-8429-48CF-B30A-81626D4345E2}" srcOrd="3" destOrd="0" presId="urn:microsoft.com/office/officeart/2016/7/layout/RoundedRectangleTimeline"/>
    <dgm:cxn modelId="{A26DEAAC-2FA1-44DC-AD5A-09FBCA1ADC45}" type="presParOf" srcId="{53484DED-F74E-4B4E-9E8B-3F206A29DEDD}" destId="{F432CF4A-CFEA-4E45-BD59-26AD14D60A5D}" srcOrd="4" destOrd="0" presId="urn:microsoft.com/office/officeart/2016/7/layout/RoundedRectangleTimeline"/>
    <dgm:cxn modelId="{FF605752-524F-4510-B4DC-309D7ECAF01A}" type="presParOf" srcId="{EBEA9F54-7364-45F9-829B-BF1EB38AEB12}" destId="{54C24B14-3382-4169-9932-5867C1A9873B}" srcOrd="3" destOrd="0" presId="urn:microsoft.com/office/officeart/2016/7/layout/RoundedRectangleTimeline"/>
    <dgm:cxn modelId="{BA10EEFA-6D2B-44B1-9B7F-3FC5EEB60649}" type="presParOf" srcId="{EBEA9F54-7364-45F9-829B-BF1EB38AEB12}" destId="{06FAD99D-5FF8-4EBB-A5FB-F041578F76D4}" srcOrd="4" destOrd="0" presId="urn:microsoft.com/office/officeart/2016/7/layout/RoundedRectangleTimeline"/>
    <dgm:cxn modelId="{0BEA18EA-DE3A-49FF-AAE5-09869C115894}" type="presParOf" srcId="{06FAD99D-5FF8-4EBB-A5FB-F041578F76D4}" destId="{70073129-181E-4CDA-8814-F1E5000C8C53}" srcOrd="0" destOrd="0" presId="urn:microsoft.com/office/officeart/2016/7/layout/RoundedRectangleTimeline"/>
    <dgm:cxn modelId="{1BAF7FBC-497C-4BE4-9A99-24844B865967}" type="presParOf" srcId="{06FAD99D-5FF8-4EBB-A5FB-F041578F76D4}" destId="{5A20FA73-3A21-4484-9105-C650E9C6EB1C}" srcOrd="1" destOrd="0" presId="urn:microsoft.com/office/officeart/2016/7/layout/RoundedRectangleTimeline"/>
    <dgm:cxn modelId="{0E4838FE-589E-4589-8EF2-DEFD0A28047C}" type="presParOf" srcId="{06FAD99D-5FF8-4EBB-A5FB-F041578F76D4}" destId="{26F3F9B3-7461-4A61-97B5-AF1F062A6A31}" srcOrd="2" destOrd="0" presId="urn:microsoft.com/office/officeart/2016/7/layout/RoundedRectangleTimeline"/>
    <dgm:cxn modelId="{5D291B5A-EDF4-4A81-BAA5-059A08244CA2}" type="presParOf" srcId="{06FAD99D-5FF8-4EBB-A5FB-F041578F76D4}" destId="{6AD3676B-B35C-4F1B-B891-E6A623B39C7E}" srcOrd="3" destOrd="0" presId="urn:microsoft.com/office/officeart/2016/7/layout/RoundedRectangleTimeline"/>
    <dgm:cxn modelId="{7CF87BDB-EB74-4084-A0AD-810AEB802B8D}" type="presParOf" srcId="{06FAD99D-5FF8-4EBB-A5FB-F041578F76D4}" destId="{11B4905D-2274-468C-AF2A-5EB9623228BD}" srcOrd="4" destOrd="0" presId="urn:microsoft.com/office/officeart/2016/7/layout/RoundedRectangleTimeline"/>
    <dgm:cxn modelId="{9FCA0D61-D5A0-429B-9637-FA04DEF570AB}" type="presParOf" srcId="{EBEA9F54-7364-45F9-829B-BF1EB38AEB12}" destId="{BA5551F3-BB68-446A-8242-9B50C869257A}" srcOrd="5" destOrd="0" presId="urn:microsoft.com/office/officeart/2016/7/layout/RoundedRectangleTimeline"/>
    <dgm:cxn modelId="{3A0EA12E-2C22-4213-9B1C-CDC2E4786788}" type="presParOf" srcId="{EBEA9F54-7364-45F9-829B-BF1EB38AEB12}" destId="{7718219C-0C5B-4CAF-A510-792E6E5E41C1}" srcOrd="6" destOrd="0" presId="urn:microsoft.com/office/officeart/2016/7/layout/RoundedRectangleTimeline"/>
    <dgm:cxn modelId="{F2089AF7-0578-40A5-BC42-A1B9C163929B}" type="presParOf" srcId="{7718219C-0C5B-4CAF-A510-792E6E5E41C1}" destId="{FCD37457-9C59-4172-BCA9-F6DD3F8790D5}" srcOrd="0" destOrd="0" presId="urn:microsoft.com/office/officeart/2016/7/layout/RoundedRectangleTimeline"/>
    <dgm:cxn modelId="{8D91C002-EF16-4FF2-96FF-636D244D08B5}" type="presParOf" srcId="{7718219C-0C5B-4CAF-A510-792E6E5E41C1}" destId="{FDB65D9B-1D75-443C-BEF8-109339A014F9}" srcOrd="1" destOrd="0" presId="urn:microsoft.com/office/officeart/2016/7/layout/RoundedRectangleTimeline"/>
    <dgm:cxn modelId="{29F8617D-E577-4F62-B12E-484D36DC2F6E}" type="presParOf" srcId="{7718219C-0C5B-4CAF-A510-792E6E5E41C1}" destId="{CA5E20EB-82C1-48EB-94ED-CE7DA89B43C2}" srcOrd="2" destOrd="0" presId="urn:microsoft.com/office/officeart/2016/7/layout/RoundedRectangleTimeline"/>
    <dgm:cxn modelId="{F6ADDBF7-88BF-4A80-B15D-CA191FD5F4D8}" type="presParOf" srcId="{7718219C-0C5B-4CAF-A510-792E6E5E41C1}" destId="{B2DE1D64-24D2-43CD-B852-43FDF8357ACE}" srcOrd="3" destOrd="0" presId="urn:microsoft.com/office/officeart/2016/7/layout/RoundedRectangleTimeline"/>
    <dgm:cxn modelId="{8792733A-DEA1-46FE-86FC-B03DBC24B643}"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342006" y="1006348"/>
          <a:ext cx="387855" cy="184767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latin typeface="Franklin Gothic Book" panose="020F0502020204030204"/>
              <a:ea typeface="+mn-ea"/>
              <a:cs typeface="+mn-cs"/>
            </a:rPr>
            <a:t>1972</a:t>
          </a:r>
          <a:endParaRPr lang="en-US" sz="1200" kern="1200" dirty="0">
            <a:latin typeface="Franklin Gothic Book" panose="020F0502020204030204"/>
            <a:ea typeface="+mn-ea"/>
            <a:cs typeface="+mn-cs"/>
          </a:endParaRPr>
        </a:p>
      </dsp:txBody>
      <dsp:txXfrm rot="5400000">
        <a:off x="631033" y="1755189"/>
        <a:ext cx="1828736" cy="349987"/>
      </dsp:txXfrm>
    </dsp:sp>
    <dsp:sp modelId="{C0317DA2-D763-4621-9680-990E0F78E293}">
      <dsp:nvSpPr>
        <dsp:cNvPr id="0" name=""/>
        <dsp:cNvSpPr/>
      </dsp:nvSpPr>
      <dsp:spPr>
        <a:xfrm>
          <a:off x="924022" y="0"/>
          <a:ext cx="1236461" cy="1357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highlight>
                <a:srgbClr val="808080"/>
              </a:highlight>
              <a:latin typeface="Franklin Gothic Book" panose="020F0502020204030204"/>
              <a:ea typeface="+mn-ea"/>
              <a:cs typeface="+mn-cs"/>
            </a:rPr>
            <a:t>SCCS is created by Marc </a:t>
          </a:r>
          <a:r>
            <a:rPr lang="en-US" sz="1200" kern="1200" dirty="0" err="1">
              <a:highlight>
                <a:srgbClr val="808080"/>
              </a:highlight>
              <a:latin typeface="Franklin Gothic Book" panose="020F0502020204030204"/>
              <a:ea typeface="+mn-ea"/>
              <a:cs typeface="+mn-cs"/>
            </a:rPr>
            <a:t>Rochkind</a:t>
          </a:r>
          <a:endParaRPr lang="en-US" sz="1200" kern="1200" dirty="0">
            <a:highlight>
              <a:srgbClr val="808080"/>
            </a:highlight>
            <a:latin typeface="Franklin Gothic Book" panose="020F0502020204030204"/>
            <a:ea typeface="+mn-ea"/>
            <a:cs typeface="+mn-cs"/>
          </a:endParaRPr>
        </a:p>
      </dsp:txBody>
      <dsp:txXfrm>
        <a:off x="924022" y="0"/>
        <a:ext cx="1236461" cy="1357494"/>
      </dsp:txXfrm>
    </dsp:sp>
    <dsp:sp modelId="{6898D4C1-54F6-4DA4-9607-F444437C8E6E}">
      <dsp:nvSpPr>
        <dsp:cNvPr id="0" name=""/>
        <dsp:cNvSpPr/>
      </dsp:nvSpPr>
      <dsp:spPr>
        <a:xfrm>
          <a:off x="1542252" y="1435066"/>
          <a:ext cx="0" cy="310284"/>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503467" y="1357494"/>
          <a:ext cx="77571" cy="775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381372" y="1746362"/>
          <a:ext cx="1928561" cy="38785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latin typeface="Franklin Gothic Book" panose="020F0502020204030204"/>
              <a:ea typeface="+mn-ea"/>
              <a:cs typeface="+mn-cs"/>
            </a:rPr>
            <a:t>1986</a:t>
          </a:r>
          <a:endParaRPr lang="en-US" sz="1200" kern="1200" dirty="0">
            <a:latin typeface="Franklin Gothic Book" panose="020F0502020204030204"/>
            <a:ea typeface="+mn-ea"/>
            <a:cs typeface="+mn-cs"/>
          </a:endParaRPr>
        </a:p>
      </dsp:txBody>
      <dsp:txXfrm>
        <a:off x="2381372" y="1746362"/>
        <a:ext cx="1928561" cy="387855"/>
      </dsp:txXfrm>
    </dsp:sp>
    <dsp:sp modelId="{E1F35975-00CA-4B74-AB7C-CD8812C99AEF}">
      <dsp:nvSpPr>
        <dsp:cNvPr id="0" name=""/>
        <dsp:cNvSpPr/>
      </dsp:nvSpPr>
      <dsp:spPr>
        <a:xfrm>
          <a:off x="2604925" y="2521062"/>
          <a:ext cx="1569996" cy="1357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highlight>
                <a:srgbClr val="808080"/>
              </a:highlight>
              <a:latin typeface="Franklin Gothic Book" panose="020F0502020204030204"/>
              <a:ea typeface="+mn-ea"/>
              <a:cs typeface="+mn-cs"/>
            </a:rPr>
            <a:t>CVS is created by Dick </a:t>
          </a:r>
          <a:r>
            <a:rPr lang="en-US" sz="1200" kern="1200" dirty="0" err="1">
              <a:highlight>
                <a:srgbClr val="808080"/>
              </a:highlight>
              <a:latin typeface="Franklin Gothic Book" panose="020F0502020204030204"/>
              <a:ea typeface="+mn-ea"/>
              <a:cs typeface="+mn-cs"/>
            </a:rPr>
            <a:t>Grune</a:t>
          </a:r>
          <a:endParaRPr lang="en-US" sz="1200" kern="1200" dirty="0">
            <a:highlight>
              <a:srgbClr val="808080"/>
            </a:highlight>
            <a:latin typeface="Franklin Gothic Book" panose="020F0502020204030204"/>
            <a:ea typeface="+mn-ea"/>
            <a:cs typeface="+mn-cs"/>
          </a:endParaRPr>
        </a:p>
      </dsp:txBody>
      <dsp:txXfrm>
        <a:off x="2604925" y="2521062"/>
        <a:ext cx="1569996" cy="1357494"/>
      </dsp:txXfrm>
    </dsp:sp>
    <dsp:sp modelId="{152FB453-AA1C-4C6D-86AE-2A7A4BF73B8B}">
      <dsp:nvSpPr>
        <dsp:cNvPr id="0" name=""/>
        <dsp:cNvSpPr/>
      </dsp:nvSpPr>
      <dsp:spPr>
        <a:xfrm>
          <a:off x="3389923" y="2133206"/>
          <a:ext cx="0" cy="310284"/>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351137" y="2443490"/>
          <a:ext cx="77571" cy="775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4313758" y="1745350"/>
          <a:ext cx="1847670" cy="38785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latin typeface="Franklin Gothic Book" panose="020F0502020204030204"/>
              <a:ea typeface="+mn-ea"/>
              <a:cs typeface="+mn-cs"/>
            </a:rPr>
            <a:t>2000</a:t>
          </a:r>
          <a:endParaRPr lang="en-US" sz="1200" kern="1200" dirty="0">
            <a:latin typeface="Franklin Gothic Book" panose="020F0502020204030204"/>
            <a:ea typeface="+mn-ea"/>
            <a:cs typeface="+mn-cs"/>
          </a:endParaRPr>
        </a:p>
      </dsp:txBody>
      <dsp:txXfrm>
        <a:off x="4313758" y="1745350"/>
        <a:ext cx="1847670" cy="387855"/>
      </dsp:txXfrm>
    </dsp:sp>
    <dsp:sp modelId="{5A20FA73-3A21-4484-9105-C650E9C6EB1C}">
      <dsp:nvSpPr>
        <dsp:cNvPr id="0" name=""/>
        <dsp:cNvSpPr/>
      </dsp:nvSpPr>
      <dsp:spPr>
        <a:xfrm>
          <a:off x="3697868" y="0"/>
          <a:ext cx="3079450" cy="1357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highlight>
                <a:srgbClr val="808080"/>
              </a:highlight>
              <a:latin typeface="Franklin Gothic Book" panose="020F0502020204030204"/>
              <a:ea typeface="+mn-ea"/>
              <a:cs typeface="+mn-cs"/>
            </a:rPr>
            <a:t>SVN is created </a:t>
          </a:r>
          <a:r>
            <a:rPr lang="en-US" sz="1200" kern="1200" dirty="0" err="1">
              <a:highlight>
                <a:srgbClr val="808080"/>
              </a:highlight>
              <a:latin typeface="Franklin Gothic Book" panose="020F0502020204030204"/>
              <a:ea typeface="+mn-ea"/>
              <a:cs typeface="+mn-cs"/>
            </a:rPr>
            <a:t>Collabnet</a:t>
          </a:r>
          <a:r>
            <a:rPr lang="en-US" sz="1200" kern="1200" dirty="0">
              <a:highlight>
                <a:srgbClr val="808080"/>
              </a:highlight>
              <a:latin typeface="Franklin Gothic Book" panose="020F0502020204030204"/>
              <a:ea typeface="+mn-ea"/>
              <a:cs typeface="+mn-cs"/>
            </a:rPr>
            <a:t> Inc.</a:t>
          </a:r>
        </a:p>
      </dsp:txBody>
      <dsp:txXfrm>
        <a:off x="3697868" y="0"/>
        <a:ext cx="3079450" cy="1357494"/>
      </dsp:txXfrm>
    </dsp:sp>
    <dsp:sp modelId="{26F3F9B3-7461-4A61-97B5-AF1F062A6A31}">
      <dsp:nvSpPr>
        <dsp:cNvPr id="0" name=""/>
        <dsp:cNvSpPr/>
      </dsp:nvSpPr>
      <dsp:spPr>
        <a:xfrm>
          <a:off x="5237593" y="1435066"/>
          <a:ext cx="0" cy="310284"/>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5198808" y="1357494"/>
          <a:ext cx="77571" cy="775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6891336" y="1015443"/>
          <a:ext cx="387855" cy="184767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latin typeface="Franklin Gothic Book" panose="020F0502020204030204"/>
              <a:ea typeface="+mn-ea"/>
              <a:cs typeface="+mn-cs"/>
            </a:rPr>
            <a:t>2005</a:t>
          </a:r>
        </a:p>
      </dsp:txBody>
      <dsp:txXfrm rot="-5400000">
        <a:off x="6161429" y="1764284"/>
        <a:ext cx="1828736" cy="349987"/>
      </dsp:txXfrm>
    </dsp:sp>
    <dsp:sp modelId="{FDB65D9B-1D75-443C-BEF8-109339A014F9}">
      <dsp:nvSpPr>
        <dsp:cNvPr id="0" name=""/>
        <dsp:cNvSpPr/>
      </dsp:nvSpPr>
      <dsp:spPr>
        <a:xfrm>
          <a:off x="6213194" y="2521062"/>
          <a:ext cx="1744139" cy="1357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highlight>
                <a:srgbClr val="808080"/>
              </a:highlight>
              <a:latin typeface="Franklin Gothic Book" panose="020F0502020204030204"/>
              <a:ea typeface="+mn-ea"/>
              <a:cs typeface="+mn-cs"/>
            </a:rPr>
            <a:t>Git is created by Linus </a:t>
          </a:r>
          <a:r>
            <a:rPr lang="en-US" sz="1200" kern="1200" dirty="0" err="1">
              <a:highlight>
                <a:srgbClr val="808080"/>
              </a:highlight>
              <a:latin typeface="Franklin Gothic Book" panose="020F0502020204030204"/>
              <a:ea typeface="+mn-ea"/>
              <a:cs typeface="+mn-cs"/>
            </a:rPr>
            <a:t>Tovalds</a:t>
          </a:r>
          <a:endParaRPr lang="en-US" sz="1200" kern="1200" dirty="0">
            <a:highlight>
              <a:srgbClr val="808080"/>
            </a:highlight>
            <a:latin typeface="Franklin Gothic Book" panose="020F0502020204030204"/>
            <a:ea typeface="+mn-ea"/>
            <a:cs typeface="+mn-cs"/>
          </a:endParaRPr>
        </a:p>
      </dsp:txBody>
      <dsp:txXfrm>
        <a:off x="6213194" y="2521062"/>
        <a:ext cx="1744139" cy="1357494"/>
      </dsp:txXfrm>
    </dsp:sp>
    <dsp:sp modelId="{CA5E20EB-82C1-48EB-94ED-CE7DA89B43C2}">
      <dsp:nvSpPr>
        <dsp:cNvPr id="0" name=""/>
        <dsp:cNvSpPr/>
      </dsp:nvSpPr>
      <dsp:spPr>
        <a:xfrm>
          <a:off x="7085264" y="2133206"/>
          <a:ext cx="0" cy="310284"/>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7046478" y="2443490"/>
          <a:ext cx="77571" cy="775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7472B899-9BAA-4120-ABDF-C37ED56BD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84814" y="716181"/>
            <a:ext cx="3659246" cy="2566652"/>
          </a:xfrm>
        </p:spPr>
        <p:txBody>
          <a:bodyPr>
            <a:normAutofit/>
          </a:bodyPr>
          <a:lstStyle/>
          <a:p>
            <a:r>
              <a:rPr lang="en-US" sz="5400">
                <a:solidFill>
                  <a:schemeClr val="tx1"/>
                </a:solidFill>
              </a:rPr>
              <a:t>BC Code Review Tech Talk</a:t>
            </a:r>
            <a:endParaRPr lang="en-US" sz="5400" dirty="0">
              <a:solidFill>
                <a:schemeClr val="tx1"/>
              </a:solidFill>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484814" y="3651268"/>
            <a:ext cx="3659246" cy="2510689"/>
          </a:xfrm>
        </p:spPr>
        <p:txBody>
          <a:bodyPr>
            <a:normAutofit/>
          </a:bodyPr>
          <a:lstStyle/>
          <a:p>
            <a:r>
              <a:rPr lang="en-US" sz="1800" dirty="0"/>
              <a:t>MICHEAL </a:t>
            </a:r>
            <a:r>
              <a:rPr lang="en-US" sz="1800" dirty="0" err="1"/>
              <a:t>Bloomquist</a:t>
            </a:r>
            <a:endParaRPr lang="en-US" sz="1800" dirty="0"/>
          </a:p>
          <a:p>
            <a:r>
              <a:rPr lang="en-US" sz="1800" dirty="0"/>
              <a:t>Travis lamb </a:t>
            </a:r>
          </a:p>
          <a:p>
            <a:r>
              <a:rPr lang="en-US" sz="1800" dirty="0"/>
              <a:t>Christina </a:t>
            </a:r>
            <a:r>
              <a:rPr lang="en-US" sz="1800" dirty="0" err="1"/>
              <a:t>nguyen</a:t>
            </a:r>
            <a:r>
              <a:rPr lang="en-US" sz="1800" dirty="0"/>
              <a:t> </a:t>
            </a:r>
          </a:p>
          <a:p>
            <a:r>
              <a:rPr lang="en-US" sz="1800" dirty="0"/>
              <a:t>Sarah </a:t>
            </a:r>
            <a:r>
              <a:rPr lang="en-US" sz="1800" dirty="0" err="1"/>
              <a:t>rAMANAZI</a:t>
            </a:r>
            <a:endParaRPr lang="en-US" sz="1800" dirty="0"/>
          </a:p>
        </p:txBody>
      </p:sp>
      <p:cxnSp>
        <p:nvCxnSpPr>
          <p:cNvPr id="43" name="Straight Connector 42">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t="26251" r="-2" b="43528"/>
          <a:stretch/>
        </p:blipFill>
        <p:spPr>
          <a:xfrm>
            <a:off x="4635111" y="4242816"/>
            <a:ext cx="7556889" cy="2615184"/>
          </a:xfrm>
          <a:prstGeom prst="rect">
            <a:avLst/>
          </a:prstGeom>
        </p:spPr>
      </p:pic>
      <p:graphicFrame>
        <p:nvGraphicFramePr>
          <p:cNvPr id="20" name="Content Placeholder 2" descr="SmartArt timeline">
            <a:extLst>
              <a:ext uri="{FF2B5EF4-FFF2-40B4-BE49-F238E27FC236}">
                <a16:creationId xmlns:a16="http://schemas.microsoft.com/office/drawing/2014/main" id="{AC50C66B-BEA4-4EF2-A578-7ACDF0C84918}"/>
              </a:ext>
            </a:extLst>
          </p:cNvPr>
          <p:cNvGraphicFramePr>
            <a:graphicFrameLocks/>
          </p:cNvGraphicFramePr>
          <p:nvPr>
            <p:extLst>
              <p:ext uri="{D42A27DB-BD31-4B8C-83A1-F6EECF244321}">
                <p14:modId xmlns:p14="http://schemas.microsoft.com/office/powerpoint/2010/main" val="1593451663"/>
              </p:ext>
            </p:extLst>
          </p:nvPr>
        </p:nvGraphicFramePr>
        <p:xfrm>
          <a:off x="4144059" y="-150023"/>
          <a:ext cx="8627517" cy="38785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127473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642257" y="634946"/>
            <a:ext cx="6432434" cy="1450757"/>
          </a:xfrm>
        </p:spPr>
        <p:txBody>
          <a:bodyPr>
            <a:normAutofit/>
          </a:bodyPr>
          <a:lstStyle/>
          <a:p>
            <a:r>
              <a:rPr lang="en-US" dirty="0">
                <a:solidFill>
                  <a:schemeClr val="tx1"/>
                </a:solidFill>
              </a:rPr>
              <a:t>What is Version control system?</a:t>
            </a:r>
          </a:p>
        </p:txBody>
      </p:sp>
      <p:cxnSp>
        <p:nvCxnSpPr>
          <p:cNvPr id="137" name="Straight Connector 136">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806BA80-1A21-4A0B-9650-6037644F610C}"/>
              </a:ext>
            </a:extLst>
          </p:cNvPr>
          <p:cNvSpPr>
            <a:spLocks noGrp="1"/>
          </p:cNvSpPr>
          <p:nvPr>
            <p:ph idx="1"/>
          </p:nvPr>
        </p:nvSpPr>
        <p:spPr>
          <a:xfrm>
            <a:off x="642257" y="2407436"/>
            <a:ext cx="6432434" cy="3461658"/>
          </a:xfrm>
          <a:ln>
            <a:solidFill>
              <a:schemeClr val="bg1"/>
            </a:solidFill>
          </a:ln>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lgn="l" fontAlgn="base"/>
            <a:r>
              <a:rPr lang="en-US" b="0" i="0" dirty="0">
                <a:solidFill>
                  <a:schemeClr val="tx1"/>
                </a:solidFill>
                <a:effectLst/>
                <a:latin typeface="var(--font-din)"/>
              </a:rPr>
              <a:t>Version control systems are a category of software tools that helps record changes to files by keeping a track of modifications done to the code.</a:t>
            </a:r>
          </a:p>
          <a:p>
            <a:pPr algn="l" fontAlgn="base"/>
            <a:r>
              <a:rPr lang="en-US" b="1" i="0" dirty="0">
                <a:solidFill>
                  <a:schemeClr val="tx1"/>
                </a:solidFill>
                <a:effectLst/>
                <a:latin typeface="var(--font-din)"/>
              </a:rPr>
              <a:t>Use of Version Control System:</a:t>
            </a:r>
            <a:endParaRPr lang="en-US" b="0" i="0" dirty="0">
              <a:solidFill>
                <a:schemeClr val="tx1"/>
              </a:solidFill>
              <a:effectLst/>
              <a:latin typeface="var(--font-din)"/>
            </a:endParaRPr>
          </a:p>
          <a:p>
            <a:pPr algn="l" fontAlgn="base">
              <a:buFont typeface="Arial" panose="020B0604020202020204" pitchFamily="34" charset="0"/>
              <a:buChar char="•"/>
            </a:pPr>
            <a:r>
              <a:rPr lang="en-US" b="1" i="0" dirty="0">
                <a:solidFill>
                  <a:schemeClr val="tx1"/>
                </a:solidFill>
                <a:effectLst/>
                <a:latin typeface="var(--font-din)"/>
              </a:rPr>
              <a:t>A repository:</a:t>
            </a:r>
            <a:r>
              <a:rPr lang="en-US" b="0" i="0" dirty="0">
                <a:solidFill>
                  <a:schemeClr val="tx1"/>
                </a:solidFill>
                <a:effectLst/>
                <a:latin typeface="var(--font-din)"/>
              </a:rPr>
              <a:t> It can be thought as a database of changes. It contains all the edits and historical versions of the project.</a:t>
            </a:r>
          </a:p>
          <a:p>
            <a:pPr algn="l" fontAlgn="base">
              <a:buFont typeface="Arial" panose="020B0604020202020204" pitchFamily="34" charset="0"/>
              <a:buChar char="•"/>
            </a:pPr>
            <a:r>
              <a:rPr lang="en-US" b="1" i="0" dirty="0">
                <a:solidFill>
                  <a:schemeClr val="tx1"/>
                </a:solidFill>
                <a:effectLst/>
                <a:latin typeface="var(--font-din)"/>
              </a:rPr>
              <a:t>Copy of Work: </a:t>
            </a:r>
            <a:r>
              <a:rPr lang="en-US" b="0" i="0" dirty="0">
                <a:solidFill>
                  <a:schemeClr val="tx1"/>
                </a:solidFill>
                <a:effectLst/>
                <a:latin typeface="var(--font-din)"/>
              </a:rPr>
              <a:t>It is the personal copy of all the files in a project. You can edit to this copy, without affecting the work of others and you can finally commit your changes to a repository when you are done making your changes.</a:t>
            </a:r>
          </a:p>
          <a:p>
            <a:endParaRPr lang="en-US" dirty="0">
              <a:solidFill>
                <a:schemeClr val="tx1"/>
              </a:solidFill>
            </a:endParaRPr>
          </a:p>
        </p:txBody>
      </p:sp>
      <p:pic>
        <p:nvPicPr>
          <p:cNvPr id="2050" name="Picture 2" descr="Undefined - Version Control Clip Art - Free Transparent PNG Clipart Images  Download">
            <a:extLst>
              <a:ext uri="{FF2B5EF4-FFF2-40B4-BE49-F238E27FC236}">
                <a16:creationId xmlns:a16="http://schemas.microsoft.com/office/drawing/2014/main" id="{B30A3C89-2F37-43E2-B59A-60147F7F982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762" b="89651" l="5000" r="95119">
                        <a14:foregroundMark x1="14643" y1="23674" x2="11310" y2="31695"/>
                        <a14:foregroundMark x1="12857" y1="16559" x2="14643" y2="37904"/>
                        <a14:foregroundMark x1="15000" y1="17982" x2="21071" y2="38292"/>
                        <a14:foregroundMark x1="18929" y1="21604" x2="33571" y2="51229"/>
                        <a14:foregroundMark x1="22143" y1="24321" x2="39405" y2="42432"/>
                        <a14:foregroundMark x1="39405" y1="42432" x2="41548" y2="46184"/>
                        <a14:foregroundMark x1="21548" y1="24191" x2="44524" y2="38680"/>
                        <a14:foregroundMark x1="44524" y1="38680" x2="28214" y2="26649"/>
                        <a14:foregroundMark x1="28214" y1="26649" x2="44048" y2="31307"/>
                        <a14:foregroundMark x1="44048" y1="31307" x2="32738" y2="19922"/>
                        <a14:foregroundMark x1="32738" y1="19922" x2="38690" y2="23415"/>
                        <a14:foregroundMark x1="38690" y1="23415" x2="37500" y2="9056"/>
                        <a14:foregroundMark x1="37500" y1="9056" x2="8214" y2="10091"/>
                        <a14:foregroundMark x1="8214" y1="10091" x2="4524" y2="59120"/>
                        <a14:foregroundMark x1="4524" y1="59120" x2="8333" y2="65071"/>
                        <a14:foregroundMark x1="8333" y1="65071" x2="17381" y2="65718"/>
                        <a14:foregroundMark x1="5952" y1="7503" x2="15238" y2="45666"/>
                        <a14:foregroundMark x1="15238" y1="45666" x2="19167" y2="54981"/>
                        <a14:foregroundMark x1="19167" y1="54981" x2="13571" y2="43726"/>
                        <a14:foregroundMark x1="13571" y1="43726" x2="16190" y2="56145"/>
                        <a14:foregroundMark x1="16190" y1="56145" x2="10476" y2="49030"/>
                        <a14:foregroundMark x1="10476" y1="49030" x2="15238" y2="57180"/>
                        <a14:foregroundMark x1="15238" y1="57180" x2="21190" y2="62743"/>
                        <a14:foregroundMark x1="21190" y1="62743" x2="21667" y2="50582"/>
                        <a14:foregroundMark x1="21667" y1="50582" x2="30833" y2="63648"/>
                        <a14:foregroundMark x1="30833" y1="63648" x2="29167" y2="53558"/>
                        <a14:foregroundMark x1="29167" y1="53558" x2="25714" y2="46701"/>
                        <a14:foregroundMark x1="25714" y1="46701" x2="35595" y2="64942"/>
                        <a14:foregroundMark x1="35595" y1="64942" x2="30119" y2="45925"/>
                        <a14:foregroundMark x1="30119" y1="45925" x2="37619" y2="60155"/>
                        <a14:foregroundMark x1="37619" y1="60155" x2="33333" y2="49159"/>
                        <a14:foregroundMark x1="33333" y1="49159" x2="51429" y2="76714"/>
                        <a14:foregroundMark x1="51429" y1="76714" x2="35357" y2="42820"/>
                        <a14:foregroundMark x1="35357" y1="42820" x2="54167" y2="76714"/>
                        <a14:foregroundMark x1="54167" y1="76714" x2="44881" y2="46442"/>
                        <a14:foregroundMark x1="44881" y1="46442" x2="56548" y2="67658"/>
                        <a14:foregroundMark x1="56548" y1="67658" x2="45833" y2="42820"/>
                        <a14:foregroundMark x1="45833" y1="42820" x2="67619" y2="80466"/>
                        <a14:foregroundMark x1="67619" y1="80466" x2="54881" y2="47736"/>
                        <a14:foregroundMark x1="54881" y1="47736" x2="71548" y2="74774"/>
                        <a14:foregroundMark x1="71548" y1="74774" x2="64405" y2="50841"/>
                        <a14:foregroundMark x1="64405" y1="50841" x2="74048" y2="65977"/>
                        <a14:foregroundMark x1="74048" y1="65977" x2="72738" y2="55498"/>
                        <a14:foregroundMark x1="72738" y1="55498" x2="68333" y2="44114"/>
                        <a14:foregroundMark x1="68333" y1="44114" x2="87381" y2="76326"/>
                        <a14:foregroundMark x1="87381" y1="76326" x2="74286" y2="43855"/>
                        <a14:foregroundMark x1="74286" y1="43855" x2="83810" y2="55369"/>
                        <a14:foregroundMark x1="83810" y1="55369" x2="79881" y2="42691"/>
                        <a14:foregroundMark x1="79881" y1="42691" x2="85476" y2="49806"/>
                        <a14:foregroundMark x1="85476" y1="49806" x2="82500" y2="41397"/>
                        <a14:foregroundMark x1="82500" y1="41397" x2="91667" y2="52135"/>
                        <a14:foregroundMark x1="91667" y1="52135" x2="86429" y2="42950"/>
                        <a14:foregroundMark x1="86429" y1="42950" x2="88214" y2="35834"/>
                        <a14:foregroundMark x1="88214" y1="35834" x2="88452" y2="70246"/>
                        <a14:foregroundMark x1="88452" y1="70246" x2="83452" y2="87969"/>
                        <a14:foregroundMark x1="83452" y1="87969" x2="83452" y2="87969"/>
                        <a14:foregroundMark x1="80833" y1="42820" x2="61667" y2="35188"/>
                        <a14:foregroundMark x1="61667" y1="35188" x2="70238" y2="46184"/>
                        <a14:foregroundMark x1="70238" y1="46184" x2="59286" y2="34153"/>
                        <a14:foregroundMark x1="59286" y1="34153" x2="60952" y2="43338"/>
                        <a14:foregroundMark x1="60952" y1="43338" x2="67143" y2="52005"/>
                        <a14:foregroundMark x1="67143" y1="52005" x2="55476" y2="36740"/>
                        <a14:foregroundMark x1="55476" y1="36740" x2="49762" y2="32600"/>
                        <a14:foregroundMark x1="49762" y1="32600" x2="48214" y2="40621"/>
                        <a14:foregroundMark x1="48214" y1="40621" x2="51190" y2="47089"/>
                        <a14:foregroundMark x1="51190" y1="47089" x2="41905" y2="36869"/>
                        <a14:foregroundMark x1="41905" y1="36869" x2="56429" y2="56533"/>
                        <a14:foregroundMark x1="56429" y1="56533" x2="39881" y2="33506"/>
                        <a14:foregroundMark x1="39881" y1="33506" x2="56429" y2="66106"/>
                        <a14:foregroundMark x1="56429" y1="66106" x2="50476" y2="60802"/>
                        <a14:foregroundMark x1="50476" y1="60802" x2="41786" y2="65718"/>
                        <a14:foregroundMark x1="41786" y1="65718" x2="43571" y2="72574"/>
                        <a14:foregroundMark x1="43571" y1="72574" x2="48690" y2="77232"/>
                        <a14:foregroundMark x1="48690" y1="77232" x2="40238" y2="77361"/>
                        <a14:foregroundMark x1="40238" y1="77361" x2="32976" y2="71151"/>
                        <a14:foregroundMark x1="32976" y1="71151" x2="36786" y2="78396"/>
                        <a14:foregroundMark x1="36786" y1="78396" x2="33929" y2="68823"/>
                        <a14:foregroundMark x1="33929" y1="68823" x2="36786" y2="75679"/>
                        <a14:foregroundMark x1="36786" y1="75679" x2="35476" y2="68435"/>
                        <a14:foregroundMark x1="35476" y1="68435" x2="39643" y2="75420"/>
                        <a14:foregroundMark x1="39643" y1="75420" x2="40357" y2="67141"/>
                        <a14:foregroundMark x1="40357" y1="67141" x2="45595" y2="76067"/>
                        <a14:foregroundMark x1="45595" y1="76067" x2="41667" y2="65071"/>
                        <a14:foregroundMark x1="41667" y1="65071" x2="48214" y2="74515"/>
                        <a14:foregroundMark x1="48214" y1="74515" x2="51905" y2="67917"/>
                        <a14:foregroundMark x1="51905" y1="67917" x2="60119" y2="74644"/>
                        <a14:foregroundMark x1="60119" y1="74644" x2="68095" y2="87840"/>
                        <a14:foregroundMark x1="68095" y1="87840" x2="61905" y2="83700"/>
                        <a14:foregroundMark x1="61905" y1="83700" x2="60952" y2="91074"/>
                        <a14:foregroundMark x1="60952" y1="91074" x2="59286" y2="84217"/>
                        <a14:foregroundMark x1="59286" y1="84217" x2="68571" y2="85511"/>
                        <a14:foregroundMark x1="68571" y1="85511" x2="74286" y2="92109"/>
                        <a14:foregroundMark x1="74286" y1="92109" x2="72976" y2="79560"/>
                        <a14:foregroundMark x1="72976" y1="79560" x2="77857" y2="88875"/>
                        <a14:foregroundMark x1="77857" y1="88875" x2="75476" y2="77102"/>
                        <a14:foregroundMark x1="75476" y1="77102" x2="80595" y2="85252"/>
                        <a14:foregroundMark x1="80595" y1="85252" x2="79167" y2="76714"/>
                        <a14:foregroundMark x1="79167" y1="76714" x2="81786" y2="83829"/>
                        <a14:foregroundMark x1="81786" y1="83829" x2="87857" y2="90944"/>
                        <a14:foregroundMark x1="87857" y1="90944" x2="85952" y2="79043"/>
                        <a14:foregroundMark x1="85952" y1="79043" x2="87262" y2="85899"/>
                        <a14:foregroundMark x1="87262" y1="85899" x2="86786" y2="75938"/>
                        <a14:foregroundMark x1="86786" y1="75938" x2="90833" y2="87969"/>
                        <a14:foregroundMark x1="90833" y1="87969" x2="89643" y2="73868"/>
                        <a14:foregroundMark x1="89643" y1="73868" x2="93810" y2="86675"/>
                        <a14:foregroundMark x1="93810" y1="86675" x2="90000" y2="71539"/>
                        <a14:foregroundMark x1="90000" y1="71539" x2="93452" y2="82794"/>
                        <a14:foregroundMark x1="93452" y1="82794" x2="87976" y2="45537"/>
                        <a14:foregroundMark x1="87976" y1="45537" x2="91786" y2="51876"/>
                        <a14:foregroundMark x1="91786" y1="51876" x2="87262" y2="38163"/>
                        <a14:foregroundMark x1="87262" y1="38163" x2="87621" y2="31816"/>
                        <a14:foregroundMark x1="83811" y1="31715" x2="78929" y2="34153"/>
                        <a14:foregroundMark x1="78929" y1="34153" x2="59643" y2="32988"/>
                        <a14:foregroundMark x1="59643" y1="32988" x2="48571" y2="36740"/>
                        <a14:foregroundMark x1="7143" y1="7762" x2="5476" y2="32600"/>
                        <a14:foregroundMark x1="39405" y1="10349" x2="38810" y2="29366"/>
                        <a14:foregroundMark x1="33690" y1="18887" x2="50595" y2="25744"/>
                        <a14:foregroundMark x1="50595" y1="25744" x2="52143" y2="27296"/>
                        <a14:foregroundMark x1="33929" y1="24450" x2="53810" y2="29107"/>
                        <a14:foregroundMark x1="53810" y1="29107" x2="55000" y2="29884"/>
                        <a14:foregroundMark x1="46786" y1="26261" x2="60595" y2="28461"/>
                        <a14:foregroundMark x1="58452" y1="25097" x2="63810" y2="37257"/>
                        <a14:foregroundMark x1="63810" y1="26649" x2="59643" y2="21216"/>
                        <a14:foregroundMark x1="59643" y1="21216" x2="57381" y2="20052"/>
                        <a14:foregroundMark x1="62024" y1="26391" x2="63095" y2="38939"/>
                        <a14:foregroundMark x1="90833" y1="37387" x2="89762" y2="53299"/>
                        <a14:foregroundMark x1="89167" y1="33247" x2="94048" y2="39457"/>
                        <a14:foregroundMark x1="94048" y1="39457" x2="93095" y2="58991"/>
                        <a14:foregroundMark x1="93095" y1="58991" x2="93095" y2="58991"/>
                        <a14:foregroundMark x1="90595" y1="50453" x2="92381" y2="76714"/>
                        <a14:foregroundMark x1="91667" y1="53040" x2="92619" y2="71151"/>
                        <a14:foregroundMark x1="92619" y1="71151" x2="92381" y2="72704"/>
                        <a14:foregroundMark x1="93095" y1="52523" x2="94048" y2="70375"/>
                        <a14:foregroundMark x1="94048" y1="70375" x2="92857" y2="76843"/>
                        <a14:foregroundMark x1="94167" y1="53169" x2="95000" y2="80207"/>
                        <a14:foregroundMark x1="95119" y1="54851" x2="95119" y2="72186"/>
                        <a14:backgroundMark x1="89048" y1="29495" x2="83810" y2="29495"/>
                        <a14:backgroundMark x1="84048" y1="29754" x2="78810" y2="28072"/>
                      </a14:backgroundRemoval>
                    </a14:imgEffect>
                  </a14:imgLayer>
                </a14:imgProps>
              </a:ext>
              <a:ext uri="{28A0092B-C50C-407E-A947-70E740481C1C}">
                <a14:useLocalDpi xmlns:a14="http://schemas.microsoft.com/office/drawing/2010/main" val="0"/>
              </a:ext>
            </a:extLst>
          </a:blip>
          <a:stretch>
            <a:fillRect/>
          </a:stretch>
        </p:blipFill>
        <p:spPr bwMode="auto">
          <a:xfrm>
            <a:off x="8499021" y="3370471"/>
            <a:ext cx="2738082" cy="25190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tar in the background&#10;&#10;Description automatically generated">
            <a:extLst>
              <a:ext uri="{FF2B5EF4-FFF2-40B4-BE49-F238E27FC236}">
                <a16:creationId xmlns:a16="http://schemas.microsoft.com/office/drawing/2014/main" id="{8C37B9AB-7999-4A38-A773-D62710383D3F}"/>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20000" b="79000" l="7000" r="93000">
                        <a14:foregroundMark x1="7000" y1="49000" x2="7000" y2="49000"/>
                        <a14:foregroundMark x1="7000" y1="49000" x2="7000" y2="49000"/>
                        <a14:foregroundMark x1="15000" y1="54500" x2="16000" y2="53500"/>
                        <a14:foregroundMark x1="20500" y1="50500" x2="20500" y2="49500"/>
                        <a14:foregroundMark x1="20500" y1="47500" x2="17500" y2="45000"/>
                        <a14:foregroundMark x1="93000" y1="50500" x2="93000" y2="50500"/>
                      </a14:backgroundRemoval>
                    </a14:imgEffect>
                  </a14:imgLayer>
                </a14:imgProps>
              </a:ext>
            </a:extLst>
          </a:blip>
          <a:srcRect t="12841" r="-2" b="13288"/>
          <a:stretch/>
        </p:blipFill>
        <p:spPr>
          <a:xfrm>
            <a:off x="9500118" y="2085703"/>
            <a:ext cx="2269365" cy="1676369"/>
          </a:xfrm>
          <a:prstGeom prst="rect">
            <a:avLst/>
          </a:prstGeom>
        </p:spPr>
      </p:pic>
      <p:sp>
        <p:nvSpPr>
          <p:cNvPr id="139" name="Rectangle 138">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2D8A-2BCA-447B-84E6-BF293A100BAC}"/>
              </a:ext>
            </a:extLst>
          </p:cNvPr>
          <p:cNvSpPr>
            <a:spLocks noGrp="1"/>
          </p:cNvSpPr>
          <p:nvPr>
            <p:ph type="title"/>
          </p:nvPr>
        </p:nvSpPr>
        <p:spPr/>
        <p:txBody>
          <a:bodyPr/>
          <a:lstStyle/>
          <a:p>
            <a:r>
              <a:rPr lang="en-US" b="1" i="0" dirty="0">
                <a:solidFill>
                  <a:schemeClr val="tx1"/>
                </a:solidFill>
                <a:effectLst/>
                <a:latin typeface="Linux Libertine"/>
              </a:rPr>
              <a:t>First Generation:</a:t>
            </a:r>
            <a:br>
              <a:rPr lang="en-US" b="0" i="0" dirty="0">
                <a:solidFill>
                  <a:schemeClr val="tx1"/>
                </a:solidFill>
                <a:effectLst/>
                <a:latin typeface="Linux Libertine"/>
              </a:rPr>
            </a:br>
            <a:r>
              <a:rPr lang="en-US" b="0" i="0" dirty="0">
                <a:solidFill>
                  <a:schemeClr val="tx1"/>
                </a:solidFill>
                <a:effectLst/>
                <a:latin typeface="Linux Libertine"/>
              </a:rPr>
              <a:t>Source Code Control System (SCCS)</a:t>
            </a:r>
            <a:endParaRPr lang="en-US" dirty="0">
              <a:solidFill>
                <a:schemeClr val="tx1"/>
              </a:solidFill>
            </a:endParaRPr>
          </a:p>
        </p:txBody>
      </p:sp>
      <p:sp>
        <p:nvSpPr>
          <p:cNvPr id="3" name="Text Placeholder 2">
            <a:extLst>
              <a:ext uri="{FF2B5EF4-FFF2-40B4-BE49-F238E27FC236}">
                <a16:creationId xmlns:a16="http://schemas.microsoft.com/office/drawing/2014/main" id="{C8E4752E-62DD-4C24-8651-FCFFC7FD4BA9}"/>
              </a:ext>
            </a:extLst>
          </p:cNvPr>
          <p:cNvSpPr>
            <a:spLocks noGrp="1"/>
          </p:cNvSpPr>
          <p:nvPr>
            <p:ph type="body" idx="1"/>
          </p:nvPr>
        </p:nvSpPr>
        <p:spPr/>
        <p:txBody>
          <a:bodyPr/>
          <a:lstStyle/>
          <a:p>
            <a:r>
              <a:rPr lang="en-US" dirty="0"/>
              <a:t>SCCS Commands		</a:t>
            </a:r>
          </a:p>
        </p:txBody>
      </p:sp>
      <p:sp>
        <p:nvSpPr>
          <p:cNvPr id="4" name="Content Placeholder 3">
            <a:extLst>
              <a:ext uri="{FF2B5EF4-FFF2-40B4-BE49-F238E27FC236}">
                <a16:creationId xmlns:a16="http://schemas.microsoft.com/office/drawing/2014/main" id="{1FA220EB-8CC9-4286-BB3A-5315DE78F5D6}"/>
              </a:ext>
            </a:extLst>
          </p:cNvPr>
          <p:cNvSpPr>
            <a:spLocks noGrp="1"/>
          </p:cNvSpPr>
          <p:nvPr>
            <p:ph sz="half" idx="2"/>
          </p:nvPr>
        </p:nvSpPr>
        <p:spPr>
          <a:xfrm>
            <a:off x="1097280" y="2958274"/>
            <a:ext cx="4639736" cy="3318239"/>
          </a:xfrm>
        </p:spPr>
        <p:txBody>
          <a:bodyPr>
            <a:normAutofit/>
          </a:bodyPr>
          <a:lstStyle/>
          <a:p>
            <a:pPr>
              <a:buFont typeface="Arial" panose="020B0604020202020204" pitchFamily="34" charset="0"/>
              <a:buChar char="•"/>
            </a:pPr>
            <a:r>
              <a:rPr lang="en-US" b="1" dirty="0" err="1">
                <a:solidFill>
                  <a:schemeClr val="tx1"/>
                </a:solidFill>
              </a:rPr>
              <a:t>sccs</a:t>
            </a:r>
            <a:r>
              <a:rPr lang="en-US" b="1" dirty="0">
                <a:solidFill>
                  <a:schemeClr val="tx1"/>
                </a:solidFill>
              </a:rPr>
              <a:t> create &lt;</a:t>
            </a:r>
            <a:r>
              <a:rPr lang="en-US" b="1" dirty="0" err="1">
                <a:solidFill>
                  <a:schemeClr val="tx1"/>
                </a:solidFill>
              </a:rPr>
              <a:t>filename.ext</a:t>
            </a:r>
            <a:r>
              <a:rPr lang="en-US" b="1" dirty="0">
                <a:solidFill>
                  <a:schemeClr val="tx1"/>
                </a:solidFill>
              </a:rPr>
              <a:t>&gt;: </a:t>
            </a:r>
            <a:r>
              <a:rPr lang="en-US" dirty="0">
                <a:solidFill>
                  <a:schemeClr val="tx1"/>
                </a:solidFill>
              </a:rPr>
              <a:t>Check in a new file to SCCS and create a new history file </a:t>
            </a:r>
          </a:p>
          <a:p>
            <a:pPr>
              <a:buFont typeface="Arial" panose="020B0604020202020204" pitchFamily="34" charset="0"/>
              <a:buChar char="•"/>
            </a:pPr>
            <a:r>
              <a:rPr lang="en-US" b="1" dirty="0" err="1">
                <a:solidFill>
                  <a:schemeClr val="tx1"/>
                </a:solidFill>
              </a:rPr>
              <a:t>sccs</a:t>
            </a:r>
            <a:r>
              <a:rPr lang="en-US" b="1" dirty="0">
                <a:solidFill>
                  <a:schemeClr val="tx1"/>
                </a:solidFill>
              </a:rPr>
              <a:t> get &lt;</a:t>
            </a:r>
            <a:r>
              <a:rPr lang="en-US" b="1" dirty="0" err="1">
                <a:solidFill>
                  <a:schemeClr val="tx1"/>
                </a:solidFill>
              </a:rPr>
              <a:t>filename.ext</a:t>
            </a:r>
            <a:r>
              <a:rPr lang="en-US" b="1" dirty="0">
                <a:solidFill>
                  <a:schemeClr val="tx1"/>
                </a:solidFill>
              </a:rPr>
              <a:t>&gt;: </a:t>
            </a:r>
            <a:r>
              <a:rPr lang="en-US" dirty="0">
                <a:solidFill>
                  <a:schemeClr val="tx1"/>
                </a:solidFill>
              </a:rPr>
              <a:t>Check out a file from its corresponding history file and place it in the working directory in read-only mode.</a:t>
            </a:r>
          </a:p>
          <a:p>
            <a:pPr>
              <a:buFont typeface="Arial" panose="020B0604020202020204" pitchFamily="34" charset="0"/>
              <a:buChar char="•"/>
            </a:pPr>
            <a:r>
              <a:rPr lang="en-US" b="1" dirty="0" err="1">
                <a:solidFill>
                  <a:schemeClr val="tx1"/>
                </a:solidFill>
              </a:rPr>
              <a:t>sccs</a:t>
            </a:r>
            <a:r>
              <a:rPr lang="en-US" b="1" dirty="0">
                <a:solidFill>
                  <a:schemeClr val="tx1"/>
                </a:solidFill>
              </a:rPr>
              <a:t> edit &lt;</a:t>
            </a:r>
            <a:r>
              <a:rPr lang="en-US" b="1" dirty="0" err="1">
                <a:solidFill>
                  <a:schemeClr val="tx1"/>
                </a:solidFill>
              </a:rPr>
              <a:t>filename.ext</a:t>
            </a:r>
            <a:r>
              <a:rPr lang="en-US" b="1" dirty="0">
                <a:solidFill>
                  <a:schemeClr val="tx1"/>
                </a:solidFill>
              </a:rPr>
              <a:t>&gt;: </a:t>
            </a:r>
            <a:r>
              <a:rPr lang="en-US" dirty="0">
                <a:solidFill>
                  <a:schemeClr val="tx1"/>
                </a:solidFill>
              </a:rPr>
              <a:t>Check out a file from the corresponding history file for editing. Locks the history file so no other users can modify it.</a:t>
            </a:r>
          </a:p>
        </p:txBody>
      </p:sp>
      <p:sp>
        <p:nvSpPr>
          <p:cNvPr id="5" name="Text Placeholder 4">
            <a:extLst>
              <a:ext uri="{FF2B5EF4-FFF2-40B4-BE49-F238E27FC236}">
                <a16:creationId xmlns:a16="http://schemas.microsoft.com/office/drawing/2014/main" id="{747280BB-783F-49DD-A10E-083F7D76D500}"/>
              </a:ext>
            </a:extLst>
          </p:cNvPr>
          <p:cNvSpPr>
            <a:spLocks noGrp="1"/>
          </p:cNvSpPr>
          <p:nvPr>
            <p:ph type="body" sz="quarter" idx="3"/>
          </p:nvPr>
        </p:nvSpPr>
        <p:spPr/>
        <p:txBody>
          <a:bodyPr/>
          <a:lstStyle/>
          <a:p>
            <a:r>
              <a:rPr lang="en-US" dirty="0"/>
              <a:t>SCCS FILE</a:t>
            </a:r>
          </a:p>
        </p:txBody>
      </p:sp>
      <p:sp>
        <p:nvSpPr>
          <p:cNvPr id="6" name="Content Placeholder 5">
            <a:extLst>
              <a:ext uri="{FF2B5EF4-FFF2-40B4-BE49-F238E27FC236}">
                <a16:creationId xmlns:a16="http://schemas.microsoft.com/office/drawing/2014/main" id="{C1BF9296-09F6-49AB-88D4-4678416C3290}"/>
              </a:ext>
            </a:extLst>
          </p:cNvPr>
          <p:cNvSpPr>
            <a:spLocks noGrp="1"/>
          </p:cNvSpPr>
          <p:nvPr>
            <p:ph sz="quarter" idx="4"/>
          </p:nvPr>
        </p:nvSpPr>
        <p:spPr/>
        <p:txBody>
          <a:bodyPr>
            <a:normAutofit/>
          </a:bodyPr>
          <a:lstStyle/>
          <a:p>
            <a:pPr algn="l">
              <a:buFont typeface="Arial" panose="020B0604020202020204" pitchFamily="34" charset="0"/>
              <a:buChar char="•"/>
            </a:pPr>
            <a:r>
              <a:rPr lang="en-US" b="0" i="0" dirty="0">
                <a:solidFill>
                  <a:schemeClr val="tx1"/>
                </a:solidFill>
                <a:effectLst/>
              </a:rPr>
              <a:t>Delta table</a:t>
            </a:r>
          </a:p>
          <a:p>
            <a:pPr algn="l">
              <a:buFont typeface="Arial" panose="020B0604020202020204" pitchFamily="34" charset="0"/>
              <a:buChar char="•"/>
            </a:pPr>
            <a:r>
              <a:rPr lang="en-US" b="0" i="0" dirty="0">
                <a:solidFill>
                  <a:schemeClr val="tx1"/>
                </a:solidFill>
                <a:effectLst/>
              </a:rPr>
              <a:t>Access and tracking flags</a:t>
            </a:r>
          </a:p>
          <a:p>
            <a:pPr algn="l">
              <a:buFont typeface="Arial" panose="020B0604020202020204" pitchFamily="34" charset="0"/>
              <a:buChar char="•"/>
            </a:pPr>
            <a:r>
              <a:rPr lang="en-US" b="0" i="0" dirty="0">
                <a:solidFill>
                  <a:schemeClr val="tx1"/>
                </a:solidFill>
                <a:effectLst/>
              </a:rPr>
              <a:t>Body of the text</a:t>
            </a:r>
          </a:p>
          <a:p>
            <a:endParaRPr lang="en-US" dirty="0">
              <a:solidFill>
                <a:schemeClr val="tx1"/>
              </a:solidFill>
            </a:endParaRPr>
          </a:p>
        </p:txBody>
      </p:sp>
      <p:pic>
        <p:nvPicPr>
          <p:cNvPr id="9" name="Picture 8">
            <a:extLst>
              <a:ext uri="{FF2B5EF4-FFF2-40B4-BE49-F238E27FC236}">
                <a16:creationId xmlns:a16="http://schemas.microsoft.com/office/drawing/2014/main" id="{EF7D5883-E536-4C10-8C50-CCC1877766C5}"/>
              </a:ext>
            </a:extLst>
          </p:cNvPr>
          <p:cNvPicPr>
            <a:picLocks noChangeAspect="1"/>
          </p:cNvPicPr>
          <p:nvPr/>
        </p:nvPicPr>
        <p:blipFill>
          <a:blip r:embed="rId2">
            <a:duotone>
              <a:schemeClr val="accent1">
                <a:shade val="45000"/>
                <a:satMod val="135000"/>
              </a:schemeClr>
              <a:prstClr val="white"/>
            </a:duotone>
          </a:blip>
          <a:stretch>
            <a:fillRect/>
          </a:stretch>
        </p:blipFill>
        <p:spPr>
          <a:xfrm>
            <a:off x="9401175" y="4413683"/>
            <a:ext cx="2790825" cy="1638300"/>
          </a:xfrm>
          <a:prstGeom prst="rect">
            <a:avLst/>
          </a:prstGeom>
        </p:spPr>
      </p:pic>
    </p:spTree>
    <p:extLst>
      <p:ext uri="{BB962C8B-B14F-4D97-AF65-F5344CB8AC3E}">
        <p14:creationId xmlns:p14="http://schemas.microsoft.com/office/powerpoint/2010/main" val="239649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9BDE-827F-46FD-A31F-47398C213840}"/>
              </a:ext>
            </a:extLst>
          </p:cNvPr>
          <p:cNvSpPr>
            <a:spLocks noGrp="1"/>
          </p:cNvSpPr>
          <p:nvPr>
            <p:ph type="title"/>
          </p:nvPr>
        </p:nvSpPr>
        <p:spPr/>
        <p:txBody>
          <a:bodyPr/>
          <a:lstStyle/>
          <a:p>
            <a:r>
              <a:rPr lang="en-US" b="1" dirty="0">
                <a:solidFill>
                  <a:schemeClr val="tx1"/>
                </a:solidFill>
                <a:latin typeface="Linux Libertine"/>
              </a:rPr>
              <a:t>Second Generation:</a:t>
            </a:r>
            <a:br>
              <a:rPr lang="en-US" dirty="0">
                <a:solidFill>
                  <a:schemeClr val="tx1"/>
                </a:solidFill>
                <a:latin typeface="Linux Libertine"/>
              </a:rPr>
            </a:br>
            <a:r>
              <a:rPr lang="en-US" dirty="0">
                <a:solidFill>
                  <a:schemeClr val="tx1"/>
                </a:solidFill>
                <a:latin typeface="Linux Libertine"/>
              </a:rPr>
              <a:t>1. Concurrent Versions System (CVS)</a:t>
            </a:r>
          </a:p>
        </p:txBody>
      </p:sp>
      <p:sp>
        <p:nvSpPr>
          <p:cNvPr id="3" name="Text Placeholder 2">
            <a:extLst>
              <a:ext uri="{FF2B5EF4-FFF2-40B4-BE49-F238E27FC236}">
                <a16:creationId xmlns:a16="http://schemas.microsoft.com/office/drawing/2014/main" id="{A4705C9C-7BC3-462E-A17B-0A019FBDD62D}"/>
              </a:ext>
            </a:extLst>
          </p:cNvPr>
          <p:cNvSpPr>
            <a:spLocks noGrp="1"/>
          </p:cNvSpPr>
          <p:nvPr>
            <p:ph type="body" idx="1"/>
          </p:nvPr>
        </p:nvSpPr>
        <p:spPr>
          <a:xfrm>
            <a:off x="1097280" y="2057400"/>
            <a:ext cx="4639736" cy="537661"/>
          </a:xfrm>
        </p:spPr>
        <p:txBody>
          <a:bodyPr/>
          <a:lstStyle/>
          <a:p>
            <a:r>
              <a:rPr lang="en-US" dirty="0"/>
              <a:t>CVS Commands</a:t>
            </a:r>
          </a:p>
        </p:txBody>
      </p:sp>
      <p:sp>
        <p:nvSpPr>
          <p:cNvPr id="4" name="Content Placeholder 3">
            <a:extLst>
              <a:ext uri="{FF2B5EF4-FFF2-40B4-BE49-F238E27FC236}">
                <a16:creationId xmlns:a16="http://schemas.microsoft.com/office/drawing/2014/main" id="{3BA04EB2-9F2E-4EB5-A6BA-7CA2D069C390}"/>
              </a:ext>
            </a:extLst>
          </p:cNvPr>
          <p:cNvSpPr>
            <a:spLocks noGrp="1"/>
          </p:cNvSpPr>
          <p:nvPr>
            <p:ph sz="half" idx="2"/>
          </p:nvPr>
        </p:nvSpPr>
        <p:spPr>
          <a:xfrm>
            <a:off x="1029129" y="2684412"/>
            <a:ext cx="5066872" cy="2974708"/>
          </a:xfrm>
        </p:spPr>
        <p:txBody>
          <a:bodyPr>
            <a:normAutofit/>
          </a:bodyPr>
          <a:lstStyle/>
          <a:p>
            <a:pPr>
              <a:lnSpc>
                <a:spcPct val="100000"/>
              </a:lnSpc>
              <a:spcBef>
                <a:spcPts val="600"/>
              </a:spcBef>
              <a:spcAft>
                <a:spcPts val="0"/>
              </a:spcAft>
              <a:buFont typeface="Arial" panose="020B0604020202020204" pitchFamily="34" charset="0"/>
              <a:buChar char="•"/>
            </a:pPr>
            <a:r>
              <a:rPr lang="en-US" b="1" dirty="0">
                <a:solidFill>
                  <a:schemeClr val="tx1"/>
                </a:solidFill>
              </a:rPr>
              <a:t>export CVSROOT=&lt;path/to/repo&gt;</a:t>
            </a:r>
            <a:r>
              <a:rPr lang="en-US" dirty="0">
                <a:solidFill>
                  <a:schemeClr val="tx1"/>
                </a:solidFill>
              </a:rPr>
              <a:t>: Set the CVS repository root directory.</a:t>
            </a:r>
          </a:p>
          <a:p>
            <a:pPr>
              <a:lnSpc>
                <a:spcPct val="100000"/>
              </a:lnSpc>
              <a:spcBef>
                <a:spcPts val="600"/>
              </a:spcBef>
              <a:spcAft>
                <a:spcPts val="0"/>
              </a:spcAft>
              <a:buFont typeface="Arial" panose="020B0604020202020204" pitchFamily="34" charset="0"/>
              <a:buChar char="•"/>
            </a:pPr>
            <a:r>
              <a:rPr lang="en-US" b="1" dirty="0" err="1">
                <a:solidFill>
                  <a:schemeClr val="tx1"/>
                </a:solidFill>
              </a:rPr>
              <a:t>cvs</a:t>
            </a:r>
            <a:r>
              <a:rPr lang="en-US" b="1" dirty="0">
                <a:solidFill>
                  <a:schemeClr val="tx1"/>
                </a:solidFill>
              </a:rPr>
              <a:t> import -m 'Import module' &lt;module-name&gt; &lt;vendor-tag&gt; &lt;release-tag&gt;</a:t>
            </a:r>
            <a:r>
              <a:rPr lang="en-US" dirty="0">
                <a:solidFill>
                  <a:schemeClr val="tx1"/>
                </a:solidFill>
              </a:rPr>
              <a:t>: Import files into a CVS module.</a:t>
            </a:r>
          </a:p>
          <a:p>
            <a:pPr>
              <a:lnSpc>
                <a:spcPct val="100000"/>
              </a:lnSpc>
              <a:spcBef>
                <a:spcPts val="600"/>
              </a:spcBef>
              <a:spcAft>
                <a:spcPts val="0"/>
              </a:spcAft>
              <a:buFont typeface="Arial" panose="020B0604020202020204" pitchFamily="34" charset="0"/>
              <a:buChar char="•"/>
            </a:pPr>
            <a:r>
              <a:rPr lang="en-US" b="1" dirty="0" err="1">
                <a:solidFill>
                  <a:schemeClr val="tx1"/>
                </a:solidFill>
              </a:rPr>
              <a:t>cvs</a:t>
            </a:r>
            <a:r>
              <a:rPr lang="en-US" b="1" dirty="0">
                <a:solidFill>
                  <a:schemeClr val="tx1"/>
                </a:solidFill>
              </a:rPr>
              <a:t> checkout &lt;module-name&gt;: </a:t>
            </a:r>
            <a:r>
              <a:rPr lang="en-US" dirty="0">
                <a:solidFill>
                  <a:schemeClr val="tx1"/>
                </a:solidFill>
              </a:rPr>
              <a:t>Copy a module</a:t>
            </a:r>
          </a:p>
          <a:p>
            <a:pPr>
              <a:lnSpc>
                <a:spcPct val="100000"/>
              </a:lnSpc>
              <a:spcBef>
                <a:spcPts val="600"/>
              </a:spcBef>
              <a:spcAft>
                <a:spcPts val="0"/>
              </a:spcAft>
              <a:buFont typeface="Arial" panose="020B0604020202020204" pitchFamily="34" charset="0"/>
              <a:buChar char="•"/>
            </a:pPr>
            <a:r>
              <a:rPr lang="en-US" b="1" dirty="0" err="1">
                <a:solidFill>
                  <a:schemeClr val="tx1"/>
                </a:solidFill>
              </a:rPr>
              <a:t>cvs</a:t>
            </a:r>
            <a:r>
              <a:rPr lang="en-US" b="1" dirty="0">
                <a:solidFill>
                  <a:schemeClr val="tx1"/>
                </a:solidFill>
              </a:rPr>
              <a:t> commit &lt;</a:t>
            </a:r>
            <a:r>
              <a:rPr lang="en-US" b="1" dirty="0" err="1">
                <a:solidFill>
                  <a:schemeClr val="tx1"/>
                </a:solidFill>
              </a:rPr>
              <a:t>filename.ext</a:t>
            </a:r>
            <a:r>
              <a:rPr lang="en-US" b="1" dirty="0">
                <a:solidFill>
                  <a:schemeClr val="tx1"/>
                </a:solidFill>
              </a:rPr>
              <a:t>&gt;: </a:t>
            </a:r>
            <a:r>
              <a:rPr lang="en-US" dirty="0">
                <a:solidFill>
                  <a:schemeClr val="tx1"/>
                </a:solidFill>
              </a:rPr>
              <a:t>Commit a changes.</a:t>
            </a:r>
          </a:p>
          <a:p>
            <a:pPr>
              <a:lnSpc>
                <a:spcPct val="100000"/>
              </a:lnSpc>
              <a:spcBef>
                <a:spcPts val="600"/>
              </a:spcBef>
              <a:spcAft>
                <a:spcPts val="0"/>
              </a:spcAft>
              <a:buFont typeface="Arial" panose="020B0604020202020204" pitchFamily="34" charset="0"/>
              <a:buChar char="•"/>
            </a:pPr>
            <a:r>
              <a:rPr lang="en-US" b="1" dirty="0" err="1">
                <a:solidFill>
                  <a:schemeClr val="tx1"/>
                </a:solidFill>
              </a:rPr>
              <a:t>cvs</a:t>
            </a:r>
            <a:r>
              <a:rPr lang="en-US" b="1" dirty="0">
                <a:solidFill>
                  <a:schemeClr val="tx1"/>
                </a:solidFill>
              </a:rPr>
              <a:t> update</a:t>
            </a:r>
            <a:r>
              <a:rPr lang="en-US" dirty="0">
                <a:solidFill>
                  <a:schemeClr val="tx1"/>
                </a:solidFill>
              </a:rPr>
              <a:t>: Update the module</a:t>
            </a:r>
          </a:p>
          <a:p>
            <a:endParaRPr lang="en-US" dirty="0">
              <a:solidFill>
                <a:schemeClr val="tx1"/>
              </a:solidFill>
            </a:endParaRPr>
          </a:p>
        </p:txBody>
      </p:sp>
      <p:sp>
        <p:nvSpPr>
          <p:cNvPr id="5" name="Text Placeholder 4">
            <a:extLst>
              <a:ext uri="{FF2B5EF4-FFF2-40B4-BE49-F238E27FC236}">
                <a16:creationId xmlns:a16="http://schemas.microsoft.com/office/drawing/2014/main" id="{718470FE-85E9-4CF6-ABDF-D06EE63202A6}"/>
              </a:ext>
            </a:extLst>
          </p:cNvPr>
          <p:cNvSpPr>
            <a:spLocks noGrp="1"/>
          </p:cNvSpPr>
          <p:nvPr>
            <p:ph type="body" sz="quarter" idx="3"/>
          </p:nvPr>
        </p:nvSpPr>
        <p:spPr>
          <a:xfrm>
            <a:off x="6923184" y="2432483"/>
            <a:ext cx="5053019" cy="1981200"/>
          </a:xfrm>
        </p:spPr>
        <p:txBody>
          <a:bodyPr>
            <a:normAutofit/>
          </a:bodyPr>
          <a:lstStyle/>
          <a:p>
            <a:pPr marL="173038" indent="-173038">
              <a:lnSpc>
                <a:spcPct val="100000"/>
              </a:lnSpc>
              <a:spcBef>
                <a:spcPts val="600"/>
              </a:spcBef>
              <a:spcAft>
                <a:spcPts val="0"/>
              </a:spcAft>
              <a:buFont typeface="Arial" panose="020B0604020202020204" pitchFamily="34" charset="0"/>
              <a:buChar char="•"/>
            </a:pPr>
            <a:r>
              <a:rPr lang="en-US" sz="1900" cap="none" dirty="0"/>
              <a:t>A central directory is known as a </a:t>
            </a:r>
            <a:r>
              <a:rPr lang="en-US" sz="1900" b="1" cap="none" dirty="0">
                <a:solidFill>
                  <a:schemeClr val="accent1"/>
                </a:solidFill>
              </a:rPr>
              <a:t>module</a:t>
            </a:r>
          </a:p>
          <a:p>
            <a:pPr marL="173038" indent="-173038">
              <a:lnSpc>
                <a:spcPct val="100000"/>
              </a:lnSpc>
              <a:spcBef>
                <a:spcPts val="600"/>
              </a:spcBef>
              <a:spcAft>
                <a:spcPts val="0"/>
              </a:spcAft>
              <a:buFont typeface="Arial" panose="020B0604020202020204" pitchFamily="34" charset="0"/>
              <a:buChar char="•"/>
            </a:pPr>
            <a:endParaRPr lang="en-US" sz="1900" b="1" cap="none" dirty="0">
              <a:solidFill>
                <a:schemeClr val="accent1"/>
              </a:solidFill>
            </a:endParaRPr>
          </a:p>
          <a:p>
            <a:pPr marL="173038" indent="-173038">
              <a:lnSpc>
                <a:spcPct val="100000"/>
              </a:lnSpc>
              <a:spcBef>
                <a:spcPts val="600"/>
              </a:spcBef>
              <a:spcAft>
                <a:spcPts val="0"/>
              </a:spcAft>
              <a:buFont typeface="Arial" panose="020B0604020202020204" pitchFamily="34" charset="0"/>
              <a:buChar char="•"/>
            </a:pPr>
            <a:r>
              <a:rPr lang="en-US" sz="1900" cap="none" dirty="0"/>
              <a:t>When a project is imported in CVS, each file is converted into a </a:t>
            </a:r>
            <a:r>
              <a:rPr lang="en-US" sz="1900" b="1" cap="none" dirty="0">
                <a:solidFill>
                  <a:schemeClr val="accent1"/>
                </a:solidFill>
              </a:rPr>
              <a:t>,v</a:t>
            </a:r>
            <a:r>
              <a:rPr lang="en-US" sz="1900" b="1" cap="none" dirty="0"/>
              <a:t> </a:t>
            </a:r>
            <a:r>
              <a:rPr lang="en-US" sz="1900" cap="none" dirty="0"/>
              <a:t>history file.</a:t>
            </a:r>
          </a:p>
        </p:txBody>
      </p:sp>
      <p:pic>
        <p:nvPicPr>
          <p:cNvPr id="8" name="Content Placeholder 7" descr="A drawing of a face&#10;&#10;Description automatically generated">
            <a:extLst>
              <a:ext uri="{FF2B5EF4-FFF2-40B4-BE49-F238E27FC236}">
                <a16:creationId xmlns:a16="http://schemas.microsoft.com/office/drawing/2014/main" id="{1526FD42-D8DA-4EAA-854B-4D0AF57EF2FD}"/>
              </a:ext>
            </a:extLst>
          </p:cNvPr>
          <p:cNvPicPr>
            <a:picLocks noGrp="1" noChangeAspect="1"/>
          </p:cNvPicPr>
          <p:nvPr>
            <p:ph sz="quarter" idx="4"/>
          </p:nvPr>
        </p:nvPicPr>
        <p:blipFill>
          <a:blip r:embed="rId2"/>
          <a:stretch>
            <a:fillRect/>
          </a:stretch>
        </p:blipFill>
        <p:spPr>
          <a:xfrm>
            <a:off x="9916056" y="4800015"/>
            <a:ext cx="2060148" cy="1342939"/>
          </a:xfrm>
        </p:spPr>
      </p:pic>
    </p:spTree>
    <p:extLst>
      <p:ext uri="{BB962C8B-B14F-4D97-AF65-F5344CB8AC3E}">
        <p14:creationId xmlns:p14="http://schemas.microsoft.com/office/powerpoint/2010/main" val="289853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7675-C4B0-422C-891B-F3D3D9EC2C78}"/>
              </a:ext>
            </a:extLst>
          </p:cNvPr>
          <p:cNvSpPr>
            <a:spLocks noGrp="1"/>
          </p:cNvSpPr>
          <p:nvPr>
            <p:ph type="title"/>
          </p:nvPr>
        </p:nvSpPr>
        <p:spPr/>
        <p:txBody>
          <a:bodyPr/>
          <a:lstStyle/>
          <a:p>
            <a:r>
              <a:rPr lang="en-US" b="1" dirty="0">
                <a:solidFill>
                  <a:schemeClr val="tx1"/>
                </a:solidFill>
                <a:latin typeface="Linux Libertine"/>
              </a:rPr>
              <a:t>Second Generation:</a:t>
            </a:r>
            <a:br>
              <a:rPr lang="en-US" dirty="0">
                <a:solidFill>
                  <a:schemeClr val="tx1"/>
                </a:solidFill>
                <a:latin typeface="Linux Libertine"/>
              </a:rPr>
            </a:br>
            <a:r>
              <a:rPr lang="en-US" dirty="0">
                <a:solidFill>
                  <a:schemeClr val="tx1"/>
                </a:solidFill>
                <a:latin typeface="Linux Libertine"/>
              </a:rPr>
              <a:t>2. Apache Subversion (SVN)</a:t>
            </a:r>
            <a:endParaRPr lang="en-US" dirty="0"/>
          </a:p>
        </p:txBody>
      </p:sp>
      <p:sp>
        <p:nvSpPr>
          <p:cNvPr id="3" name="Text Placeholder 2">
            <a:extLst>
              <a:ext uri="{FF2B5EF4-FFF2-40B4-BE49-F238E27FC236}">
                <a16:creationId xmlns:a16="http://schemas.microsoft.com/office/drawing/2014/main" id="{CC6834CF-8BC7-4C7E-A9D4-B6E28E140CDC}"/>
              </a:ext>
            </a:extLst>
          </p:cNvPr>
          <p:cNvSpPr>
            <a:spLocks noGrp="1"/>
          </p:cNvSpPr>
          <p:nvPr>
            <p:ph type="body" idx="1"/>
          </p:nvPr>
        </p:nvSpPr>
        <p:spPr>
          <a:xfrm>
            <a:off x="1097280" y="1895158"/>
            <a:ext cx="4639736" cy="736282"/>
          </a:xfrm>
        </p:spPr>
        <p:txBody>
          <a:bodyPr>
            <a:normAutofit/>
          </a:bodyPr>
          <a:lstStyle/>
          <a:p>
            <a:r>
              <a:rPr lang="en-US" dirty="0"/>
              <a:t>SVN Commands</a:t>
            </a:r>
          </a:p>
        </p:txBody>
      </p:sp>
      <p:sp>
        <p:nvSpPr>
          <p:cNvPr id="4" name="Content Placeholder 3">
            <a:extLst>
              <a:ext uri="{FF2B5EF4-FFF2-40B4-BE49-F238E27FC236}">
                <a16:creationId xmlns:a16="http://schemas.microsoft.com/office/drawing/2014/main" id="{0EEB0F32-9BAB-4669-98ED-8B6307165AA7}"/>
              </a:ext>
            </a:extLst>
          </p:cNvPr>
          <p:cNvSpPr>
            <a:spLocks noGrp="1"/>
          </p:cNvSpPr>
          <p:nvPr>
            <p:ph sz="half" idx="2"/>
          </p:nvPr>
        </p:nvSpPr>
        <p:spPr>
          <a:xfrm>
            <a:off x="1097280" y="2631440"/>
            <a:ext cx="5080000" cy="3237655"/>
          </a:xfrm>
        </p:spPr>
        <p:txBody>
          <a:bodyPr>
            <a:normAutofit lnSpcReduction="10000"/>
          </a:bodyPr>
          <a:lstStyle/>
          <a:p>
            <a:pPr>
              <a:spcBef>
                <a:spcPts val="600"/>
              </a:spcBef>
              <a:spcAft>
                <a:spcPts val="0"/>
              </a:spcAft>
              <a:buFont typeface="Arial" panose="020B0604020202020204" pitchFamily="34" charset="0"/>
              <a:buChar char="•"/>
            </a:pPr>
            <a:r>
              <a:rPr lang="en-US" b="1" dirty="0" err="1">
                <a:solidFill>
                  <a:schemeClr val="tx1"/>
                </a:solidFill>
              </a:rPr>
              <a:t>svn</a:t>
            </a:r>
            <a:r>
              <a:rPr lang="en-US" b="1" dirty="0">
                <a:solidFill>
                  <a:schemeClr val="tx1"/>
                </a:solidFill>
              </a:rPr>
              <a:t> create &lt;path-to-repo&gt;</a:t>
            </a:r>
            <a:r>
              <a:rPr lang="en-US" dirty="0">
                <a:solidFill>
                  <a:schemeClr val="tx1"/>
                </a:solidFill>
              </a:rPr>
              <a:t>: Create an empty repository in the specified directory.</a:t>
            </a:r>
          </a:p>
          <a:p>
            <a:pPr>
              <a:spcBef>
                <a:spcPts val="600"/>
              </a:spcBef>
              <a:spcAft>
                <a:spcPts val="0"/>
              </a:spcAft>
              <a:buFont typeface="Arial" panose="020B0604020202020204" pitchFamily="34" charset="0"/>
              <a:buChar char="•"/>
            </a:pPr>
            <a:r>
              <a:rPr lang="en-US" b="1" dirty="0" err="1">
                <a:solidFill>
                  <a:schemeClr val="tx1"/>
                </a:solidFill>
              </a:rPr>
              <a:t>svn</a:t>
            </a:r>
            <a:r>
              <a:rPr lang="en-US" b="1" dirty="0">
                <a:solidFill>
                  <a:schemeClr val="tx1"/>
                </a:solidFill>
              </a:rPr>
              <a:t> import &lt;path-to-project&gt; &lt;</a:t>
            </a:r>
            <a:r>
              <a:rPr lang="en-US" b="1" dirty="0" err="1">
                <a:solidFill>
                  <a:schemeClr val="tx1"/>
                </a:solidFill>
              </a:rPr>
              <a:t>svn-url</a:t>
            </a:r>
            <a:r>
              <a:rPr lang="en-US" b="1" dirty="0">
                <a:solidFill>
                  <a:schemeClr val="tx1"/>
                </a:solidFill>
              </a:rPr>
              <a:t>&gt;</a:t>
            </a:r>
            <a:r>
              <a:rPr lang="en-US" dirty="0">
                <a:solidFill>
                  <a:schemeClr val="tx1"/>
                </a:solidFill>
              </a:rPr>
              <a:t>: Import a directory of files into a SVN repo path.</a:t>
            </a:r>
          </a:p>
          <a:p>
            <a:pPr>
              <a:spcBef>
                <a:spcPts val="600"/>
              </a:spcBef>
              <a:spcAft>
                <a:spcPts val="0"/>
              </a:spcAft>
              <a:buFont typeface="Arial" panose="020B0604020202020204" pitchFamily="34" charset="0"/>
              <a:buChar char="•"/>
            </a:pPr>
            <a:r>
              <a:rPr lang="en-US" b="1" dirty="0" err="1">
                <a:solidFill>
                  <a:schemeClr val="tx1"/>
                </a:solidFill>
              </a:rPr>
              <a:t>svn</a:t>
            </a:r>
            <a:r>
              <a:rPr lang="en-US" b="1" dirty="0">
                <a:solidFill>
                  <a:schemeClr val="tx1"/>
                </a:solidFill>
              </a:rPr>
              <a:t> checkout &lt;</a:t>
            </a:r>
            <a:r>
              <a:rPr lang="en-US" b="1" dirty="0" err="1">
                <a:solidFill>
                  <a:schemeClr val="tx1"/>
                </a:solidFill>
              </a:rPr>
              <a:t>svn</a:t>
            </a:r>
            <a:r>
              <a:rPr lang="en-US" b="1" dirty="0">
                <a:solidFill>
                  <a:schemeClr val="tx1"/>
                </a:solidFill>
              </a:rPr>
              <a:t>-path&gt; &lt;path-to-checkout&gt;</a:t>
            </a:r>
            <a:r>
              <a:rPr lang="en-US" dirty="0">
                <a:solidFill>
                  <a:schemeClr val="tx1"/>
                </a:solidFill>
              </a:rPr>
              <a:t>: Copy a stored repo path to a working directory.</a:t>
            </a:r>
          </a:p>
          <a:p>
            <a:pPr>
              <a:spcBef>
                <a:spcPts val="600"/>
              </a:spcBef>
              <a:spcAft>
                <a:spcPts val="0"/>
              </a:spcAft>
              <a:buFont typeface="Arial" panose="020B0604020202020204" pitchFamily="34" charset="0"/>
              <a:buChar char="•"/>
            </a:pPr>
            <a:r>
              <a:rPr lang="en-US" b="1" dirty="0" err="1">
                <a:solidFill>
                  <a:schemeClr val="tx1"/>
                </a:solidFill>
              </a:rPr>
              <a:t>svn</a:t>
            </a:r>
            <a:r>
              <a:rPr lang="en-US" b="1" dirty="0">
                <a:solidFill>
                  <a:schemeClr val="tx1"/>
                </a:solidFill>
              </a:rPr>
              <a:t> commit -m 'Commit message'</a:t>
            </a:r>
            <a:r>
              <a:rPr lang="en-US" dirty="0">
                <a:solidFill>
                  <a:schemeClr val="tx1"/>
                </a:solidFill>
              </a:rPr>
              <a:t>: Commit changes</a:t>
            </a:r>
          </a:p>
          <a:p>
            <a:pPr>
              <a:spcBef>
                <a:spcPts val="600"/>
              </a:spcBef>
              <a:spcAft>
                <a:spcPts val="0"/>
              </a:spcAft>
              <a:buFont typeface="Arial" panose="020B0604020202020204" pitchFamily="34" charset="0"/>
              <a:buChar char="•"/>
            </a:pPr>
            <a:r>
              <a:rPr lang="en-US" b="1" dirty="0" err="1">
                <a:solidFill>
                  <a:schemeClr val="tx1"/>
                </a:solidFill>
              </a:rPr>
              <a:t>svn</a:t>
            </a:r>
            <a:r>
              <a:rPr lang="en-US" b="1" dirty="0">
                <a:solidFill>
                  <a:schemeClr val="tx1"/>
                </a:solidFill>
              </a:rPr>
              <a:t> update</a:t>
            </a:r>
            <a:r>
              <a:rPr lang="en-US" dirty="0">
                <a:solidFill>
                  <a:schemeClr val="tx1"/>
                </a:solidFill>
              </a:rPr>
              <a:t>: Update repo.</a:t>
            </a:r>
          </a:p>
        </p:txBody>
      </p:sp>
      <p:sp>
        <p:nvSpPr>
          <p:cNvPr id="5" name="Text Placeholder 4">
            <a:extLst>
              <a:ext uri="{FF2B5EF4-FFF2-40B4-BE49-F238E27FC236}">
                <a16:creationId xmlns:a16="http://schemas.microsoft.com/office/drawing/2014/main" id="{2D09C3ED-B806-4E35-8170-37971412D8E4}"/>
              </a:ext>
            </a:extLst>
          </p:cNvPr>
          <p:cNvSpPr>
            <a:spLocks noGrp="1"/>
          </p:cNvSpPr>
          <p:nvPr>
            <p:ph type="body" sz="quarter" idx="3"/>
          </p:nvPr>
        </p:nvSpPr>
        <p:spPr>
          <a:xfrm>
            <a:off x="6829107" y="1737360"/>
            <a:ext cx="5080000" cy="2585721"/>
          </a:xfrm>
        </p:spPr>
        <p:txBody>
          <a:bodyPr>
            <a:noAutofit/>
          </a:bodyPr>
          <a:lstStyle/>
          <a:p>
            <a:pPr>
              <a:spcBef>
                <a:spcPts val="600"/>
              </a:spcBef>
              <a:spcAft>
                <a:spcPts val="0"/>
              </a:spcAft>
            </a:pPr>
            <a:r>
              <a:rPr lang="en-US" sz="1900" cap="none" dirty="0"/>
              <a:t> An SVN repo layout has three folders in root:</a:t>
            </a:r>
          </a:p>
          <a:p>
            <a:pPr>
              <a:spcBef>
                <a:spcPts val="600"/>
              </a:spcBef>
              <a:spcAft>
                <a:spcPts val="0"/>
              </a:spcAft>
            </a:pPr>
            <a:endParaRPr lang="en-US" sz="1900" cap="none" dirty="0"/>
          </a:p>
          <a:p>
            <a:pPr marL="517525" indent="-173038">
              <a:spcBef>
                <a:spcPts val="600"/>
              </a:spcBef>
              <a:spcAft>
                <a:spcPts val="0"/>
              </a:spcAft>
              <a:buFont typeface="Arial" panose="020B0604020202020204" pitchFamily="34" charset="0"/>
              <a:buChar char="•"/>
            </a:pPr>
            <a:r>
              <a:rPr lang="en-US" sz="1900" cap="none" dirty="0"/>
              <a:t>trunk/</a:t>
            </a:r>
          </a:p>
          <a:p>
            <a:pPr marL="517525" indent="-173038">
              <a:spcBef>
                <a:spcPts val="600"/>
              </a:spcBef>
              <a:spcAft>
                <a:spcPts val="0"/>
              </a:spcAft>
              <a:buFont typeface="Arial" panose="020B0604020202020204" pitchFamily="34" charset="0"/>
              <a:buChar char="•"/>
            </a:pPr>
            <a:r>
              <a:rPr lang="en-US" sz="1900" cap="none" dirty="0"/>
              <a:t>branches/</a:t>
            </a:r>
          </a:p>
          <a:p>
            <a:pPr marL="517525" indent="-173038">
              <a:spcBef>
                <a:spcPts val="600"/>
              </a:spcBef>
              <a:spcAft>
                <a:spcPts val="0"/>
              </a:spcAft>
              <a:buFont typeface="Arial" panose="020B0604020202020204" pitchFamily="34" charset="0"/>
              <a:buChar char="•"/>
            </a:pPr>
            <a:r>
              <a:rPr lang="en-US" sz="1900" cap="none" dirty="0"/>
              <a:t>tags/</a:t>
            </a:r>
          </a:p>
        </p:txBody>
      </p:sp>
      <p:pic>
        <p:nvPicPr>
          <p:cNvPr id="8" name="Content Placeholder 7" descr="Logo&#10;&#10;Description automatically generated">
            <a:extLst>
              <a:ext uri="{FF2B5EF4-FFF2-40B4-BE49-F238E27FC236}">
                <a16:creationId xmlns:a16="http://schemas.microsoft.com/office/drawing/2014/main" id="{9F8B2243-2C0A-450A-B54E-E274922FD013}"/>
              </a:ext>
            </a:extLst>
          </p:cNvPr>
          <p:cNvPicPr>
            <a:picLocks noGrp="1" noChangeAspect="1"/>
          </p:cNvPicPr>
          <p:nvPr>
            <p:ph sz="quarter" idx="4"/>
          </p:nvPr>
        </p:nvPicPr>
        <p:blipFill>
          <a:blip r:embed="rId2"/>
          <a:stretch>
            <a:fillRect/>
          </a:stretch>
        </p:blipFill>
        <p:spPr>
          <a:xfrm>
            <a:off x="10027921" y="4561841"/>
            <a:ext cx="1881186" cy="1615440"/>
          </a:xfrm>
        </p:spPr>
      </p:pic>
    </p:spTree>
    <p:extLst>
      <p:ext uri="{BB962C8B-B14F-4D97-AF65-F5344CB8AC3E}">
        <p14:creationId xmlns:p14="http://schemas.microsoft.com/office/powerpoint/2010/main" val="368444972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659</TotalTime>
  <Words>458</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Bookman Old Style</vt:lpstr>
      <vt:lpstr>Calibri</vt:lpstr>
      <vt:lpstr>Franklin Gothic Book</vt:lpstr>
      <vt:lpstr>Linux Libertine</vt:lpstr>
      <vt:lpstr>var(--font-din)</vt:lpstr>
      <vt:lpstr>1_RetrospectVTI</vt:lpstr>
      <vt:lpstr>BC Code Review Tech Talk</vt:lpstr>
      <vt:lpstr>What is Version control system?</vt:lpstr>
      <vt:lpstr>First Generation: Source Code Control System (SCCS)</vt:lpstr>
      <vt:lpstr>Second Generation: 1. Concurrent Versions System (CVS)</vt:lpstr>
      <vt:lpstr>Second Generation: 2. Apache Subversion (SVN)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Code Review Tech Talk</dc:title>
  <dc:creator>Nguyen, Jeannie L  (STUDENT)</dc:creator>
  <cp:lastModifiedBy>Sarah Ramazani</cp:lastModifiedBy>
  <cp:revision>12</cp:revision>
  <dcterms:created xsi:type="dcterms:W3CDTF">2020-11-17T05:04:54Z</dcterms:created>
  <dcterms:modified xsi:type="dcterms:W3CDTF">2020-11-17T16:30:59Z</dcterms:modified>
</cp:coreProperties>
</file>