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7" r:id="rId2"/>
    <p:sldId id="260" r:id="rId3"/>
    <p:sldId id="261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9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5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3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6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0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0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5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3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5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9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4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9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142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2" r:id="rId6"/>
    <p:sldLayoutId id="2147483778" r:id="rId7"/>
    <p:sldLayoutId id="2147483779" r:id="rId8"/>
    <p:sldLayoutId id="2147483780" r:id="rId9"/>
    <p:sldLayoutId id="2147483781" r:id="rId10"/>
    <p:sldLayoutId id="214748378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B08581-279A-478B-83DD-945E4CB34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E40D98-2DD7-4DBC-9170-584D5BA2D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750722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F5A787-B406-4A79-B561-57041C4B0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7" y="618067"/>
            <a:ext cx="7503665" cy="5774265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D3B01-63C7-478B-8581-1BCFFDB4A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884" y="1131195"/>
            <a:ext cx="7032916" cy="1247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BC Code Reviewer –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DABA0-9994-4CD4-8D64-2A7557CA3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272" y="2445003"/>
            <a:ext cx="6855115" cy="34957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rgbClr val="FFFFFF"/>
                </a:solidFill>
              </a:rPr>
              <a:t>Christina Nguyen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rgbClr val="FFFFFF"/>
                </a:solidFill>
              </a:rPr>
              <a:t>Michael </a:t>
            </a:r>
            <a:r>
              <a:rPr lang="en-US" sz="2000" dirty="0" err="1">
                <a:solidFill>
                  <a:srgbClr val="FFFFFF"/>
                </a:solidFill>
              </a:rPr>
              <a:t>Bloomquist</a:t>
            </a: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rgbClr val="FFFFFF"/>
                </a:solidFill>
              </a:rPr>
              <a:t>Sarah Ramazani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rgbClr val="FFFFFF"/>
                </a:solidFill>
              </a:rPr>
              <a:t>Travis Lamb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75F0BD39-88F4-45EF-8C15-DAD904B35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85" r="17337"/>
          <a:stretch/>
        </p:blipFill>
        <p:spPr>
          <a:xfrm>
            <a:off x="9205663" y="618068"/>
            <a:ext cx="1565605" cy="2650065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D30AEA1-64E8-4D37-B243-82F84928B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41816" y="3589868"/>
            <a:ext cx="2093297" cy="234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26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8DB89-7C09-43A6-943F-49EF7B9C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DESCRIPTION OF THE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88403-81BC-4F53-AC96-222C13D00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621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cap="all">
                <a:solidFill>
                  <a:srgbClr val="FFFFFF">
                    <a:alpha val="75000"/>
                  </a:srgbClr>
                </a:solidFill>
              </a:rPr>
              <a:t>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Placeholder 5" descr="Text&#10;&#10;Description automatically generated">
            <a:extLst>
              <a:ext uri="{FF2B5EF4-FFF2-40B4-BE49-F238E27FC236}">
                <a16:creationId xmlns:a16="http://schemas.microsoft.com/office/drawing/2014/main" id="{B1FF0CE9-0935-4851-91D6-9CD4D2BE65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5" r="-2" b="7674"/>
          <a:stretch/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80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0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85AC6C5-94BF-4E68-AED9-3FF18AFD1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35" y="643466"/>
            <a:ext cx="1066232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3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4" name="Rectangle 14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5" name="Rectangle 14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145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47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8" name="Rectangle 149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0F149-3020-4F71-BE02-8FA93C1A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USER</a:t>
            </a:r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2800" b="1" dirty="0">
                <a:solidFill>
                  <a:srgbClr val="FFFFFF"/>
                </a:solidFill>
              </a:rPr>
              <a:t>functional REQUIREMENTS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29532-5D0A-4249-BA64-DD24C7BF2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 Registration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 Login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 Logout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 Notification System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 Chat System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 File Change System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C8CE7D-47FF-4D2F-888F-C954DC9DF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8854" y="936141"/>
            <a:ext cx="5938256" cy="496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845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137C-21FE-4BEA-83E9-0C1525A1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638545"/>
            <a:ext cx="3031852" cy="1722419"/>
          </a:xfrm>
        </p:spPr>
        <p:txBody>
          <a:bodyPr/>
          <a:lstStyle/>
          <a:p>
            <a:pPr algn="ctr"/>
            <a:r>
              <a:rPr lang="en-US" u="sng" dirty="0"/>
              <a:t>Architectural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4B1A9-264E-49F6-BDCE-C49FBF824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Client-Server pattern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Client layer: HTML, JS, Java, React Frameworks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Server layer: AWS cloud, API gateway.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Processing Request: Lambda and a MySQL database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Output: PC, smartphone, or laptop.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449" y="1702463"/>
            <a:ext cx="7792104" cy="413558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629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5C56-F24C-45FB-8437-566FD9E1A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826918"/>
            <a:ext cx="3031852" cy="1722419"/>
          </a:xfrm>
        </p:spPr>
        <p:txBody>
          <a:bodyPr/>
          <a:lstStyle/>
          <a:p>
            <a:pPr algn="ctr"/>
            <a:r>
              <a:rPr lang="en-US" u="sng" dirty="0"/>
              <a:t>Techniques and technologies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2A67-EE28-4B68-8BB4-F9DBAB0A2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144" y="2836653"/>
            <a:ext cx="3396342" cy="1675969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Technologies: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Dependencies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React. MYSQL, AWS, Congnito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Flask, </a:t>
            </a:r>
            <a:r>
              <a:rPr lang="en-US" sz="1400" dirty="0" err="1">
                <a:solidFill>
                  <a:schemeClr val="bg1"/>
                </a:solidFill>
              </a:rPr>
              <a:t>Node.js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Express.js</a:t>
            </a:r>
            <a:endParaRPr lang="en-US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40D2A67-EE28-4B68-8BB4-F9DBAB0A2FD0}"/>
              </a:ext>
            </a:extLst>
          </p:cNvPr>
          <p:cNvSpPr txBox="1">
            <a:spLocks/>
          </p:cNvSpPr>
          <p:nvPr/>
        </p:nvSpPr>
        <p:spPr>
          <a:xfrm>
            <a:off x="609584" y="4512622"/>
            <a:ext cx="3396342" cy="1212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Techniques: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Event-Driven approach</a:t>
            </a:r>
          </a:p>
          <a:p>
            <a:pPr marL="742950" lvl="1" indent="-285750">
              <a:buFont typeface="Arial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278" y="826918"/>
            <a:ext cx="6900589" cy="4436093"/>
          </a:xfrm>
          <a:prstGeom prst="rect">
            <a:avLst/>
          </a:prstGeom>
        </p:spPr>
      </p:pic>
      <p:pic>
        <p:nvPicPr>
          <p:cNvPr id="1026" name="Picture 2" descr="vent-Driven Applications In Software Developmen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421" y="4336803"/>
            <a:ext cx="2193923" cy="15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6663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Schoolbook</vt:lpstr>
      <vt:lpstr>Franklin Gothic Book</vt:lpstr>
      <vt:lpstr>Gill Sans MT</vt:lpstr>
      <vt:lpstr>Wingdings 2</vt:lpstr>
      <vt:lpstr>DividendVTI</vt:lpstr>
      <vt:lpstr>BC Code Reviewer – Final Presentation</vt:lpstr>
      <vt:lpstr>DESCRIPTION OF THE PROJECT</vt:lpstr>
      <vt:lpstr>PowerPoint Presentation</vt:lpstr>
      <vt:lpstr>USER functional REQUIREMENTS </vt:lpstr>
      <vt:lpstr>Architectural design</vt:lpstr>
      <vt:lpstr>Techniques and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 Code Reviewer – Final Presentation</dc:title>
  <dc:creator>Sarah Ramazani</dc:creator>
  <cp:lastModifiedBy>Sarah Ramazani</cp:lastModifiedBy>
  <cp:revision>1</cp:revision>
  <dcterms:created xsi:type="dcterms:W3CDTF">2020-12-02T15:38:33Z</dcterms:created>
  <dcterms:modified xsi:type="dcterms:W3CDTF">2020-12-02T15:39:25Z</dcterms:modified>
</cp:coreProperties>
</file>