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4"/>
  </p:sldMasterIdLst>
  <p:notesMasterIdLst>
    <p:notesMasterId r:id="rId7"/>
  </p:notesMasterIdLst>
  <p:sldIdLst>
    <p:sldId id="257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vis Lamb" initials="T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46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120" y="6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5A30B-B2E4-4067-8D2A-32F0D9E245A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04481-FF2E-40DB-9BDD-C9BCCC60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59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04481-FF2E-40DB-9BDD-C9BCCC6049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31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A0C0817-A112-4847-8014-A94B7D2A4EA3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78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5751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69342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5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59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0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5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62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3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5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5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6FA2B21-3FCD-4721-B95C-427943F61125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30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5" y="2355460"/>
            <a:ext cx="4775075" cy="163090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 user’s guide to user authentication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5" y="3995988"/>
            <a:ext cx="4775075" cy="559656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Presented by: Christina Nguyen, Michael Bloomquist, </a:t>
            </a:r>
            <a:r>
              <a:rPr lang="en-US">
                <a:solidFill>
                  <a:schemeClr val="tx1"/>
                </a:solidFill>
              </a:rPr>
              <a:t>Sarah Ramazani, </a:t>
            </a:r>
            <a:r>
              <a:rPr lang="en-US" dirty="0">
                <a:solidFill>
                  <a:schemeClr val="tx1"/>
                </a:solidFill>
              </a:rPr>
              <a:t>Travis Lamb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19EBDA-4F12-443A-9A86-196F81C14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76" y="301781"/>
            <a:ext cx="4375141" cy="6438234"/>
          </a:xfr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128016" lvl="1" indent="0">
              <a:buNone/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Going</a:t>
            </a:r>
          </a:p>
          <a:p>
            <a:pPr marL="128016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--Where we’re at today.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8A3D9D-75B4-4534-9A21-A39E5E23F3EB}"/>
              </a:ext>
            </a:extLst>
          </p:cNvPr>
          <p:cNvSpPr txBox="1"/>
          <p:nvPr/>
        </p:nvSpPr>
        <p:spPr>
          <a:xfrm>
            <a:off x="948978" y="1860788"/>
            <a:ext cx="418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 User Projects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668E99-BECA-4099-95FE-D16BD5D54F47}"/>
              </a:ext>
            </a:extLst>
          </p:cNvPr>
          <p:cNvSpPr txBox="1"/>
          <p:nvPr/>
        </p:nvSpPr>
        <p:spPr>
          <a:xfrm>
            <a:off x="948978" y="2414158"/>
            <a:ext cx="418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Informative Notifications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E49262-4E82-4E5C-9CF5-97B161E9C881}"/>
              </a:ext>
            </a:extLst>
          </p:cNvPr>
          <p:cNvSpPr txBox="1"/>
          <p:nvPr/>
        </p:nvSpPr>
        <p:spPr>
          <a:xfrm>
            <a:off x="948978" y="2967528"/>
            <a:ext cx="418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Collaborator Invites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AB1A26-F53B-4E6F-A9D0-87271DAECFB5}"/>
              </a:ext>
            </a:extLst>
          </p:cNvPr>
          <p:cNvSpPr txBox="1"/>
          <p:nvPr/>
        </p:nvSpPr>
        <p:spPr>
          <a:xfrm>
            <a:off x="948978" y="3520898"/>
            <a:ext cx="418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Deletion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D41466-F707-4B31-8ABE-D340A49A211B}"/>
              </a:ext>
            </a:extLst>
          </p:cNvPr>
          <p:cNvSpPr txBox="1"/>
          <p:nvPr/>
        </p:nvSpPr>
        <p:spPr>
          <a:xfrm>
            <a:off x="948978" y="4074268"/>
            <a:ext cx="418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Updates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8B94E4-B0CC-45A0-A6F7-01B1A3101368}"/>
              </a:ext>
            </a:extLst>
          </p:cNvPr>
          <p:cNvSpPr txBox="1"/>
          <p:nvPr/>
        </p:nvSpPr>
        <p:spPr>
          <a:xfrm>
            <a:off x="948978" y="4627638"/>
            <a:ext cx="418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Routing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AE25100-22B7-4AA2-A488-407C5EBAD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628" y="301781"/>
            <a:ext cx="3871582" cy="369220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2135744-74ED-4E9D-8E7F-804B0384B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628" y="5114785"/>
            <a:ext cx="6358759" cy="40957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75A6BF7-F4D5-42BD-B7C6-DCF73D5DF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5628" y="4800460"/>
            <a:ext cx="5962650" cy="21907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53E6290-56C8-4443-96C8-64A12C9A7A2C}"/>
              </a:ext>
            </a:extLst>
          </p:cNvPr>
          <p:cNvSpPr txBox="1"/>
          <p:nvPr/>
        </p:nvSpPr>
        <p:spPr>
          <a:xfrm>
            <a:off x="5465628" y="4181990"/>
            <a:ext cx="5740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lot works together to get this done. The following are small parts of much larger functions, but they are what makes it all tie together.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3FE3F5-9C77-4B21-AC43-423F79D9DD52}"/>
              </a:ext>
            </a:extLst>
          </p:cNvPr>
          <p:cNvSpPr txBox="1"/>
          <p:nvPr/>
        </p:nvSpPr>
        <p:spPr>
          <a:xfrm>
            <a:off x="5465628" y="5524360"/>
            <a:ext cx="5740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Here’s an example of the private/public key state that our DB API uses to authenticates requests! You’ll hear about this more later.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AD65AC9F-E0CA-41CF-8E1C-C7DA56EBE0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4133" y="301781"/>
            <a:ext cx="5126211" cy="642594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A608FB57-1ACB-4B1A-AB68-8CBCB39D8E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4133" y="4074268"/>
            <a:ext cx="3567261" cy="240735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A48CCDC2-66D7-4ADD-B16D-A3EF3C32E5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4133" y="272695"/>
            <a:ext cx="3567261" cy="361753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039F092-1912-4634-AE0E-CC42F76C32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4133" y="272695"/>
            <a:ext cx="3619500" cy="404812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E5C87870-14A4-4E7D-8AB1-F75ED192CF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4133" y="4383510"/>
            <a:ext cx="6440254" cy="7620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620D38B9-DE61-42B5-9C0E-361A2B3767A8}"/>
              </a:ext>
            </a:extLst>
          </p:cNvPr>
          <p:cNvSpPr txBox="1"/>
          <p:nvPr/>
        </p:nvSpPr>
        <p:spPr>
          <a:xfrm>
            <a:off x="5313578" y="5339066"/>
            <a:ext cx="604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Here’s a small example of how this is achieved!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7AC0CFB-5E8A-4437-8F45-788C2F6CBAB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04502" y="267280"/>
            <a:ext cx="2981325" cy="155257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4D13D26-AAAC-4042-AEAE-348279B4A4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84133" y="2645927"/>
            <a:ext cx="6440254" cy="4191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18441453-EC7F-4F6D-83F4-6982988BE11B}"/>
              </a:ext>
            </a:extLst>
          </p:cNvPr>
          <p:cNvSpPr txBox="1"/>
          <p:nvPr/>
        </p:nvSpPr>
        <p:spPr>
          <a:xfrm>
            <a:off x="5465628" y="1994053"/>
            <a:ext cx="485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new file is selected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E79BEA6-C775-4889-9ED5-51B908069DFF}"/>
              </a:ext>
            </a:extLst>
          </p:cNvPr>
          <p:cNvSpPr txBox="1"/>
          <p:nvPr/>
        </p:nvSpPr>
        <p:spPr>
          <a:xfrm>
            <a:off x="5313578" y="3292933"/>
            <a:ext cx="485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And the database is updated!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D81D95-FA4E-4C72-A740-3960E8D52859}"/>
              </a:ext>
            </a:extLst>
          </p:cNvPr>
          <p:cNvSpPr txBox="1"/>
          <p:nvPr/>
        </p:nvSpPr>
        <p:spPr>
          <a:xfrm>
            <a:off x="5384133" y="4416161"/>
            <a:ext cx="485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blob is the file, and some other vital information is held!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CBE0F6A3-649A-4188-895B-0AD7AE0497E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96300" y="3870385"/>
            <a:ext cx="5867400" cy="15240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80CFFD59-28DB-476E-B483-7812BBAC7E6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68345" y="1636446"/>
            <a:ext cx="1552575" cy="20955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F8CF6AB8-A875-4728-902F-E69324BC09A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71161" y="2780598"/>
            <a:ext cx="4343400" cy="238125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743FC6D5-08CA-4DEB-A92D-9F500953D22A}"/>
              </a:ext>
            </a:extLst>
          </p:cNvPr>
          <p:cNvSpPr txBox="1"/>
          <p:nvPr/>
        </p:nvSpPr>
        <p:spPr>
          <a:xfrm>
            <a:off x="5440934" y="2115616"/>
            <a:ext cx="620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project has a unique ID associated with it. This unique ID is used to create URL paths for our router to correctly display the relevant project page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CB87BF9-2B2D-4DD6-8272-0FCEC2D73EAB}"/>
              </a:ext>
            </a:extLst>
          </p:cNvPr>
          <p:cNvSpPr txBox="1"/>
          <p:nvPr/>
        </p:nvSpPr>
        <p:spPr>
          <a:xfrm>
            <a:off x="5381260" y="3047523"/>
            <a:ext cx="60978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number of projects are supported by this routing method, giving truly dynamic routing to user specific content.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BE83BB47-60E2-4A32-9DE7-498DF000243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79269" y="4083237"/>
            <a:ext cx="3819525" cy="390525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273CE76-578F-488B-8D33-BC77610DF7A9}"/>
              </a:ext>
            </a:extLst>
          </p:cNvPr>
          <p:cNvSpPr txBox="1"/>
          <p:nvPr/>
        </p:nvSpPr>
        <p:spPr>
          <a:xfrm>
            <a:off x="5396300" y="4764296"/>
            <a:ext cx="609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even works when redirecting users to pages that don’t exist!</a:t>
            </a:r>
          </a:p>
        </p:txBody>
      </p:sp>
    </p:spTree>
    <p:extLst>
      <p:ext uri="{BB962C8B-B14F-4D97-AF65-F5344CB8AC3E}">
        <p14:creationId xmlns:p14="http://schemas.microsoft.com/office/powerpoint/2010/main" val="165466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6" grpId="0"/>
      <p:bldP spid="37" grpId="0"/>
      <p:bldP spid="38" grpId="0"/>
      <p:bldP spid="39" grpId="0"/>
      <p:bldP spid="52" grpId="0"/>
      <p:bldP spid="52" grpId="1"/>
      <p:bldP spid="53" grpId="0"/>
      <p:bldP spid="53" grpId="1"/>
      <p:bldP spid="69" grpId="0"/>
      <p:bldP spid="69" grpId="1"/>
      <p:bldP spid="74" grpId="0"/>
      <p:bldP spid="74" grpId="1"/>
      <p:bldP spid="75" grpId="0"/>
      <p:bldP spid="75" grpId="1"/>
      <p:bldP spid="80" grpId="0"/>
      <p:bldP spid="80" grpId="1"/>
      <p:bldP spid="87" grpId="0"/>
      <p:bldP spid="89" grpId="0"/>
      <p:bldP spid="9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490</TotalTime>
  <Words>194</Words>
  <Application>Microsoft Office PowerPoint</Application>
  <PresentationFormat>Widescreen</PresentationFormat>
  <Paragraphs>20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Times New Roman</vt:lpstr>
      <vt:lpstr>Tw Cen MT</vt:lpstr>
      <vt:lpstr>Tw Cen MT Condensed</vt:lpstr>
      <vt:lpstr>Wingdings 3</vt:lpstr>
      <vt:lpstr>Integral</vt:lpstr>
      <vt:lpstr>A user’s guide to user authentication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Bloomquist</dc:creator>
  <cp:lastModifiedBy>Travis Lamb</cp:lastModifiedBy>
  <cp:revision>43</cp:revision>
  <dcterms:created xsi:type="dcterms:W3CDTF">2021-02-16T00:16:53Z</dcterms:created>
  <dcterms:modified xsi:type="dcterms:W3CDTF">2021-03-17T04:27:26Z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