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60" r:id="rId3"/>
    <p:sldId id="265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3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uncyclopedia.co/wiki/Detour_to_detour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hackernoon.com/how-to-learn-with-open-source-api-fundamentals-1f886383b8e1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www.taringamberini.com/en/blog/java/ready-to-use-java-dependencies-vulnerability-che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 Code Reviewer –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72" y="2445003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Christina Nguyen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Michael </a:t>
            </a:r>
            <a:r>
              <a:rPr lang="en-US" sz="2000" dirty="0" err="1">
                <a:solidFill>
                  <a:srgbClr val="FFFFFF"/>
                </a:solidFill>
              </a:rPr>
              <a:t>Bloomquist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Sarah Ramazani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Travis Lamb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3585" r="17337"/>
          <a:stretch/>
        </p:blipFill>
        <p:spPr>
          <a:xfrm>
            <a:off x="7941731" y="459655"/>
            <a:ext cx="3803735" cy="59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8DB89-7C09-43A6-943F-49EF7B9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8403-81BC-4F53-AC96-222C13D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B1FF0CE9-0935-4851-91D6-9CD4D2BE65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2" b="7674"/>
          <a:stretch/>
        </p:blipFill>
        <p:spPr>
          <a:xfrm>
            <a:off x="5223858" y="714183"/>
            <a:ext cx="6521608" cy="54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5AC6C5-94BF-4E68-AED9-3FF18AF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7" y="724489"/>
            <a:ext cx="9872299" cy="5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4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4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F149-3020-4F71-BE02-8FA93C1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functional REQUIREMENTS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9532-5D0A-4249-BA64-DD24C7B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Registration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Logout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Notification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Chat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File Change System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8CE7D-47FF-4D2F-888F-C954DC9D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854" y="936141"/>
            <a:ext cx="593825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Client-Server pattern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Client layer: HTML, JS, React Frameworks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layer: AWS cloud, API gateway.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Processing Request: Lambda and a MySQL database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Output: PC, smartphone, or laptop.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17" y="1215341"/>
            <a:ext cx="7642062" cy="4143737"/>
          </a:xfrm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44" y="2836653"/>
            <a:ext cx="3396342" cy="167596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Technologies: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React. MYSQL, AWS,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Flask, </a:t>
            </a:r>
            <a:r>
              <a:rPr lang="en-US" sz="1400" dirty="0" err="1">
                <a:solidFill>
                  <a:schemeClr val="bg1"/>
                </a:solidFill>
              </a:rPr>
              <a:t>Node.js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Express.js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 txBox="1">
            <a:spLocks/>
          </p:cNvSpPr>
          <p:nvPr/>
        </p:nvSpPr>
        <p:spPr>
          <a:xfrm>
            <a:off x="609584" y="4512622"/>
            <a:ext cx="3396342" cy="1212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Techniques: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Event-Driven approach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8" y="826918"/>
            <a:ext cx="6900589" cy="4436093"/>
          </a:xfrm>
          <a:prstGeom prst="rect">
            <a:avLst/>
          </a:prstGeom>
        </p:spPr>
      </p:pic>
      <p:pic>
        <p:nvPicPr>
          <p:cNvPr id="1026" name="Picture 2" descr="vent-Driven Applications In Softwar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1" y="4336803"/>
            <a:ext cx="2193923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6BF0-F0EC-45C1-93F7-EEF95F8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60921"/>
            <a:ext cx="3031852" cy="1722419"/>
          </a:xfrm>
        </p:spPr>
        <p:txBody>
          <a:bodyPr/>
          <a:lstStyle/>
          <a:p>
            <a:pPr algn="ctr"/>
            <a:r>
              <a:rPr lang="en-US" dirty="0"/>
              <a:t>Our biggest coding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3979-AD75-4071-A7BA-4A09BECD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Partially functioning login system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Functioning registration system which pushes new user information into a hosted database with a POST request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Diff retrieval from a remote directory with a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B23B3-AA54-4F44-8ED9-491A11EE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38" y="1528752"/>
            <a:ext cx="7260976" cy="3955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D1028-7C76-4950-B1CF-053810A5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74" y="2093607"/>
            <a:ext cx="7026504" cy="2826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B1A32-40CF-4145-ADBF-036E4045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56" y="1732993"/>
            <a:ext cx="7143740" cy="3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FBA8-5DBB-4610-9DF7-1D8272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efforts (headaches)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EFC5-2D62-4A63-918D-C6372B2B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/>
              <a:t>Conditional Rendering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/>
              <a:t>Excessive, unsupported or unnecessary dependencies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up APIs to transfer information between systems 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/>
              <a:t>Unexpected Obstacles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DE554-7115-41E2-8208-E1C5D0F0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60" y="1747603"/>
            <a:ext cx="4182059" cy="3362794"/>
          </a:xfrm>
          <a:prstGeom prst="rect">
            <a:avLst/>
          </a:prstGeom>
        </p:spPr>
      </p:pic>
      <p:pic>
        <p:nvPicPr>
          <p:cNvPr id="8" name="Picture 7" descr="Diagram, map&#10;&#10;Description automatically generated">
            <a:extLst>
              <a:ext uri="{FF2B5EF4-FFF2-40B4-BE49-F238E27FC236}">
                <a16:creationId xmlns:a16="http://schemas.microsoft.com/office/drawing/2014/main" id="{6869573A-0392-48AA-A602-B4005F09E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6496" y="1662136"/>
            <a:ext cx="5646385" cy="353372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F06B091-6390-48D3-B649-FA25DE640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96496" y="1859768"/>
            <a:ext cx="5664327" cy="3138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94C022-8F36-42A8-8604-038B4F7FA4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01975" y="2344406"/>
            <a:ext cx="3653367" cy="21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Schoolbook</vt:lpstr>
      <vt:lpstr>Franklin Gothic Book</vt:lpstr>
      <vt:lpstr>Gill Sans MT</vt:lpstr>
      <vt:lpstr>Wingdings</vt:lpstr>
      <vt:lpstr>Wingdings 2</vt:lpstr>
      <vt:lpstr>DividendVTI</vt:lpstr>
      <vt:lpstr>BC Code Reviewer – Final Presentation</vt:lpstr>
      <vt:lpstr>DESCRIPTION OF THE PROJECT</vt:lpstr>
      <vt:lpstr>PowerPoint Presentation</vt:lpstr>
      <vt:lpstr>USER functional REQUIREMENTS </vt:lpstr>
      <vt:lpstr>Architectural design</vt:lpstr>
      <vt:lpstr>Techniques and technologies</vt:lpstr>
      <vt:lpstr>Our biggest coding achievements</vt:lpstr>
      <vt:lpstr>Testing efforts (headaches)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Reviewer – Final Presentation</dc:title>
  <dc:creator>Sarah Ramazani</dc:creator>
  <cp:lastModifiedBy>Michael Bloomquist</cp:lastModifiedBy>
  <cp:revision>8</cp:revision>
  <dcterms:created xsi:type="dcterms:W3CDTF">2020-12-02T15:38:33Z</dcterms:created>
  <dcterms:modified xsi:type="dcterms:W3CDTF">2020-12-02T18:16:14Z</dcterms:modified>
</cp:coreProperties>
</file>