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8" r:id="rId2"/>
    <p:sldId id="261" r:id="rId3"/>
    <p:sldId id="263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0033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6/15/2021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933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10" Type="http://schemas.openxmlformats.org/officeDocument/2006/relationships/image" Target="../media/image12.jpeg"/><Relationship Id="rId4" Type="http://schemas.openxmlformats.org/officeDocument/2006/relationships/image" Target="../media/image6.jpeg"/><Relationship Id="rId9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42BC7E5-76DB-4826-8C07-4A49B6353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479558"/>
            <a:ext cx="1861854" cy="717514"/>
            <a:chOff x="0" y="1479558"/>
            <a:chExt cx="1861854" cy="717514"/>
          </a:xfrm>
          <a:solidFill>
            <a:schemeClr val="bg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16C8D8F-10E9-4498-ABDB-0F923F8B6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47955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E5A83E3-8A11-4492-BB6E-F5F2240316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9192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98F8FF6-43B4-494A-AF8F-123A4983ED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8992" y="-34538"/>
            <a:ext cx="6655405" cy="6335470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B06059C-C357-4011-82B9-9C01063013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5194" y="-23905"/>
            <a:ext cx="6705251" cy="6318526"/>
          </a:xfrm>
          <a:custGeom>
            <a:avLst/>
            <a:gdLst>
              <a:gd name="connsiteX0" fmla="*/ 1825048 w 6355652"/>
              <a:gd name="connsiteY0" fmla="*/ 0 h 6050127"/>
              <a:gd name="connsiteX1" fmla="*/ 4530604 w 6355652"/>
              <a:gd name="connsiteY1" fmla="*/ 0 h 6050127"/>
              <a:gd name="connsiteX2" fmla="*/ 4692567 w 6355652"/>
              <a:gd name="connsiteY2" fmla="*/ 78022 h 6050127"/>
              <a:gd name="connsiteX3" fmla="*/ 6355652 w 6355652"/>
              <a:gd name="connsiteY3" fmla="*/ 2872301 h 6050127"/>
              <a:gd name="connsiteX4" fmla="*/ 3177826 w 6355652"/>
              <a:gd name="connsiteY4" fmla="*/ 6050127 h 6050127"/>
              <a:gd name="connsiteX5" fmla="*/ 0 w 6355652"/>
              <a:gd name="connsiteY5" fmla="*/ 2872301 h 6050127"/>
              <a:gd name="connsiteX6" fmla="*/ 1663086 w 6355652"/>
              <a:gd name="connsiteY6" fmla="*/ 78022 h 6050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6050127">
                <a:moveTo>
                  <a:pt x="1825048" y="0"/>
                </a:moveTo>
                <a:lnTo>
                  <a:pt x="4530604" y="0"/>
                </a:lnTo>
                <a:lnTo>
                  <a:pt x="4692567" y="78022"/>
                </a:lnTo>
                <a:cubicBezTo>
                  <a:pt x="5683175" y="616152"/>
                  <a:pt x="6355652" y="1665694"/>
                  <a:pt x="6355652" y="2872301"/>
                </a:cubicBezTo>
                <a:cubicBezTo>
                  <a:pt x="6355652" y="4627366"/>
                  <a:pt x="4932891" y="6050127"/>
                  <a:pt x="3177826" y="6050127"/>
                </a:cubicBezTo>
                <a:cubicBezTo>
                  <a:pt x="1422761" y="6050127"/>
                  <a:pt x="0" y="4627366"/>
                  <a:pt x="0" y="2872301"/>
                </a:cubicBezTo>
                <a:cubicBezTo>
                  <a:pt x="0" y="1665694"/>
                  <a:pt x="672477" y="616152"/>
                  <a:pt x="1663086" y="78022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AFEC601-A132-47EE-B0C2-B38ACD9FC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6886" y="-23905"/>
            <a:ext cx="6705251" cy="6215019"/>
          </a:xfrm>
          <a:custGeom>
            <a:avLst/>
            <a:gdLst>
              <a:gd name="connsiteX0" fmla="*/ 1529549 w 6355652"/>
              <a:gd name="connsiteY0" fmla="*/ 0 h 5890980"/>
              <a:gd name="connsiteX1" fmla="*/ 4826104 w 6355652"/>
              <a:gd name="connsiteY1" fmla="*/ 0 h 5890980"/>
              <a:gd name="connsiteX2" fmla="*/ 4954579 w 6355652"/>
              <a:gd name="connsiteY2" fmla="*/ 78051 h 5890980"/>
              <a:gd name="connsiteX3" fmla="*/ 6355652 w 6355652"/>
              <a:gd name="connsiteY3" fmla="*/ 2713154 h 5890980"/>
              <a:gd name="connsiteX4" fmla="*/ 3177826 w 6355652"/>
              <a:gd name="connsiteY4" fmla="*/ 5890980 h 5890980"/>
              <a:gd name="connsiteX5" fmla="*/ 0 w 6355652"/>
              <a:gd name="connsiteY5" fmla="*/ 2713154 h 5890980"/>
              <a:gd name="connsiteX6" fmla="*/ 1401073 w 6355652"/>
              <a:gd name="connsiteY6" fmla="*/ 78051 h 5890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355652" h="5890980">
                <a:moveTo>
                  <a:pt x="1529549" y="0"/>
                </a:moveTo>
                <a:lnTo>
                  <a:pt x="4826104" y="0"/>
                </a:lnTo>
                <a:lnTo>
                  <a:pt x="4954579" y="78051"/>
                </a:lnTo>
                <a:cubicBezTo>
                  <a:pt x="5799886" y="649129"/>
                  <a:pt x="6355652" y="1616239"/>
                  <a:pt x="6355652" y="2713154"/>
                </a:cubicBezTo>
                <a:cubicBezTo>
                  <a:pt x="6355652" y="4468219"/>
                  <a:pt x="4932891" y="5890980"/>
                  <a:pt x="3177826" y="5890980"/>
                </a:cubicBezTo>
                <a:cubicBezTo>
                  <a:pt x="1422761" y="5890980"/>
                  <a:pt x="0" y="4468219"/>
                  <a:pt x="0" y="2713154"/>
                </a:cubicBezTo>
                <a:cubicBezTo>
                  <a:pt x="0" y="1616239"/>
                  <a:pt x="555766" y="649129"/>
                  <a:pt x="1401073" y="78051"/>
                </a:cubicBezTo>
                <a:close/>
              </a:path>
            </a:pathLst>
          </a:cu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42409" y="895483"/>
            <a:ext cx="5786232" cy="3011190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chemeClr val="bg1"/>
                </a:solidFill>
              </a:rPr>
              <a:t>BC Code Review Final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2466270" y="4142096"/>
            <a:ext cx="5338511" cy="105514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Christina Nguyen, Sarah Ramazani, Michael </a:t>
            </a:r>
            <a:r>
              <a:rPr lang="en-US" sz="2000" dirty="0" err="1">
                <a:solidFill>
                  <a:schemeClr val="bg1"/>
                </a:solidFill>
              </a:rPr>
              <a:t>Bloomquist</a:t>
            </a:r>
            <a:r>
              <a:rPr lang="en-US" sz="2000" dirty="0">
                <a:solidFill>
                  <a:schemeClr val="bg1"/>
                </a:solidFill>
              </a:rPr>
              <a:t>, Travis Lamb</a:t>
            </a:r>
          </a:p>
          <a:p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20" name="Graphic 212">
            <a:extLst>
              <a:ext uri="{FF2B5EF4-FFF2-40B4-BE49-F238E27FC236}">
                <a16:creationId xmlns:a16="http://schemas.microsoft.com/office/drawing/2014/main" id="{279CAF82-0ECF-42BE-8F37-F71941E5D4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2" name="Graphic 212">
            <a:extLst>
              <a:ext uri="{FF2B5EF4-FFF2-40B4-BE49-F238E27FC236}">
                <a16:creationId xmlns:a16="http://schemas.microsoft.com/office/drawing/2014/main" id="{218E095B-4870-4AD5-9C41-C16D59523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34716" y="188494"/>
            <a:ext cx="1048371" cy="1048371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" name="Graphic 185">
            <a:extLst>
              <a:ext uri="{FF2B5EF4-FFF2-40B4-BE49-F238E27FC236}">
                <a16:creationId xmlns:a16="http://schemas.microsoft.com/office/drawing/2014/main" id="{FB9739EB-7F66-433D-841F-AB3CD1870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583101" y="3578317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104F2BBD-A005-4DCB-9566-F2351050B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B00DEC7-198B-49D1-98FD-018F3ECFCF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14DFC82-B3B3-468E-91B3-1302CFC684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3250EFE-214E-4B8E-AF96-036A514FFB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058EBE-D4A5-4C43-B170-6A451F87A7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033BC44A-0661-43B4-9C14-FD5963C22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E8CB2F0-2F5A-4EBD-B214-E0309C31F5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4525" y="4910353"/>
            <a:ext cx="468090" cy="468090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FFD3887D-244B-4EC4-9208-E304984C5D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7224C31-855E-4593-8A58-5B2B0CC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2467" y="4200769"/>
            <a:ext cx="2769534" cy="2657232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306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were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Authentication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Email Service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Simple Queue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Database System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File Contents </a:t>
            </a:r>
          </a:p>
          <a:p>
            <a:pPr marL="742950" lvl="1" indent="-285750"/>
            <a:r>
              <a:rPr lang="en-US" sz="2000" dirty="0">
                <a:solidFill>
                  <a:schemeClr val="bg1"/>
                </a:solidFill>
              </a:rPr>
              <a:t>User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Inline Commenting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Graphical user interface&#10;&#10;Description automatically generated with medium confidence">
            <a:extLst>
              <a:ext uri="{FF2B5EF4-FFF2-40B4-BE49-F238E27FC236}">
                <a16:creationId xmlns:a16="http://schemas.microsoft.com/office/drawing/2014/main" id="{AE26143D-D471-4830-8B1E-AEBB9A0159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2878"/>
          <a:stretch/>
        </p:blipFill>
        <p:spPr>
          <a:xfrm>
            <a:off x="6525453" y="10"/>
            <a:ext cx="5666547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E639FE2-341C-466C-88AD-DAF3519434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8314" y="807159"/>
            <a:ext cx="6223685" cy="5243681"/>
          </a:xfrm>
          <a:prstGeom prst="rect">
            <a:avLst/>
          </a:prstGeom>
        </p:spPr>
      </p:pic>
      <p:pic>
        <p:nvPicPr>
          <p:cNvPr id="7" name="Picture 6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83956B4D-7D1E-496F-9941-9ABE6E0C90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950" y="1"/>
            <a:ext cx="37667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963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Where we are 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873" y="1785791"/>
            <a:ext cx="6214231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Automatic retrieval of diffs when a file is updated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the approval/rejection system for reviews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Implementation of file history for projects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Multiline commenting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Notifications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6E4EA5E-B992-4E8A-A471-5DB01061C553}"/>
              </a:ext>
            </a:extLst>
          </p:cNvPr>
          <p:cNvGrpSpPr/>
          <p:nvPr/>
        </p:nvGrpSpPr>
        <p:grpSpPr>
          <a:xfrm>
            <a:off x="2407135" y="2633178"/>
            <a:ext cx="9917730" cy="4135853"/>
            <a:chOff x="2153135" y="2670871"/>
            <a:chExt cx="9917730" cy="413585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4EDC9D3-235B-471E-9DAD-717851759B63}"/>
                </a:ext>
              </a:extLst>
            </p:cNvPr>
            <p:cNvGrpSpPr/>
            <p:nvPr/>
          </p:nvGrpSpPr>
          <p:grpSpPr>
            <a:xfrm>
              <a:off x="2153135" y="2746257"/>
              <a:ext cx="9917730" cy="4060467"/>
              <a:chOff x="2461601" y="2951281"/>
              <a:chExt cx="9603015" cy="3846896"/>
            </a:xfrm>
          </p:grpSpPr>
          <p:pic>
            <p:nvPicPr>
              <p:cNvPr id="9" name="Picture 8" descr="Graphical user interface&#10;&#10;Description automatically generated">
                <a:extLst>
                  <a:ext uri="{FF2B5EF4-FFF2-40B4-BE49-F238E27FC236}">
                    <a16:creationId xmlns:a16="http://schemas.microsoft.com/office/drawing/2014/main" id="{4EADDC36-78EB-4E69-93C8-6B3F67421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61601" y="2951281"/>
                <a:ext cx="2633207" cy="3846895"/>
              </a:xfrm>
              <a:prstGeom prst="rect">
                <a:avLst/>
              </a:prstGeom>
            </p:spPr>
          </p:pic>
          <p:pic>
            <p:nvPicPr>
              <p:cNvPr id="11" name="Picture 10" descr="Text&#10;&#10;Description automatically generated with medium confidence">
                <a:extLst>
                  <a:ext uri="{FF2B5EF4-FFF2-40B4-BE49-F238E27FC236}">
                    <a16:creationId xmlns:a16="http://schemas.microsoft.com/office/drawing/2014/main" id="{BBDFB38E-1FF8-4A7D-8EB4-293459BB7D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11057" y="2951282"/>
                <a:ext cx="4853559" cy="3846895"/>
              </a:xfrm>
              <a:prstGeom prst="rect">
                <a:avLst/>
              </a:prstGeom>
            </p:spPr>
          </p:pic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F645E714-901C-4587-A1B3-A9A86FD5F542}"/>
                  </a:ext>
                </a:extLst>
              </p:cNvPr>
              <p:cNvSpPr/>
              <p:nvPr/>
            </p:nvSpPr>
            <p:spPr>
              <a:xfrm>
                <a:off x="5310231" y="4471332"/>
                <a:ext cx="1510019" cy="636905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9613A82-7D1F-4BA7-99B3-664CB9C1C267}"/>
                </a:ext>
              </a:extLst>
            </p:cNvPr>
            <p:cNvSpPr/>
            <p:nvPr/>
          </p:nvSpPr>
          <p:spPr>
            <a:xfrm>
              <a:off x="8229600" y="2670871"/>
              <a:ext cx="2719504" cy="758129"/>
            </a:xfrm>
            <a:prstGeom prst="ellipse">
              <a:avLst/>
            </a:prstGeom>
            <a:noFill/>
            <a:ln w="28575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8" name="Picture 17" descr="Background pattern&#10;&#10;Description automatically generated">
            <a:extLst>
              <a:ext uri="{FF2B5EF4-FFF2-40B4-BE49-F238E27FC236}">
                <a16:creationId xmlns:a16="http://schemas.microsoft.com/office/drawing/2014/main" id="{E9FD0107-AAE4-4782-A99E-AD5C6C72E1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598" y="3757315"/>
            <a:ext cx="11227798" cy="1402014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8212D4A-ADB1-4732-8E3B-2B0A6BA5EC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572" y="660001"/>
            <a:ext cx="4012223" cy="5537998"/>
          </a:xfrm>
          <a:prstGeom prst="rect">
            <a:avLst/>
          </a:prstGeom>
        </p:spPr>
      </p:pic>
      <p:pic>
        <p:nvPicPr>
          <p:cNvPr id="22" name="Picture 21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62C7825-6749-4B10-9A6C-C496D4DA8C5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6909" y="0"/>
            <a:ext cx="3723118" cy="6844418"/>
          </a:xfrm>
          <a:prstGeom prst="rect">
            <a:avLst/>
          </a:prstGeom>
        </p:spPr>
      </p:pic>
      <p:pic>
        <p:nvPicPr>
          <p:cNvPr id="28" name="Picture 27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4191293-923E-4F9F-BC48-237824651B6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817"/>
          <a:stretch/>
        </p:blipFill>
        <p:spPr>
          <a:xfrm>
            <a:off x="255673" y="4265656"/>
            <a:ext cx="2400300" cy="974134"/>
          </a:xfrm>
          <a:prstGeom prst="rect">
            <a:avLst/>
          </a:prstGeom>
        </p:spPr>
      </p:pic>
      <p:pic>
        <p:nvPicPr>
          <p:cNvPr id="30" name="Picture 29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7758E2E4-FEC7-4D02-B023-72D42AA34BD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8926" y="4128275"/>
            <a:ext cx="3594100" cy="901700"/>
          </a:xfrm>
          <a:prstGeom prst="rect">
            <a:avLst/>
          </a:prstGeom>
        </p:spPr>
      </p:pic>
      <p:sp>
        <p:nvSpPr>
          <p:cNvPr id="31" name="Arrow: Right 30">
            <a:extLst>
              <a:ext uri="{FF2B5EF4-FFF2-40B4-BE49-F238E27FC236}">
                <a16:creationId xmlns:a16="http://schemas.microsoft.com/office/drawing/2014/main" id="{9845EBED-0AF0-4965-9E55-5697BF42DFF5}"/>
              </a:ext>
            </a:extLst>
          </p:cNvPr>
          <p:cNvSpPr/>
          <p:nvPr/>
        </p:nvSpPr>
        <p:spPr>
          <a:xfrm>
            <a:off x="2911076" y="4533588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CB4802DE-5F1E-47CE-8730-B1027CBC6B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673" y="5299244"/>
            <a:ext cx="749300" cy="711200"/>
          </a:xfrm>
          <a:prstGeom prst="rect">
            <a:avLst/>
          </a:prstGeom>
        </p:spPr>
      </p:pic>
      <p:pic>
        <p:nvPicPr>
          <p:cNvPr id="24" name="Picture 23" descr="A picture containing text&#10;&#10;Description automatically generated">
            <a:extLst>
              <a:ext uri="{FF2B5EF4-FFF2-40B4-BE49-F238E27FC236}">
                <a16:creationId xmlns:a16="http://schemas.microsoft.com/office/drawing/2014/main" id="{33F1F5AE-E731-41CC-927B-5D5532D74A7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4683" y="5236574"/>
            <a:ext cx="723900" cy="825500"/>
          </a:xfrm>
          <a:prstGeom prst="rect">
            <a:avLst/>
          </a:prstGeom>
        </p:spPr>
      </p:pic>
      <p:sp>
        <p:nvSpPr>
          <p:cNvPr id="83" name="Arrow: Right 82">
            <a:extLst>
              <a:ext uri="{FF2B5EF4-FFF2-40B4-BE49-F238E27FC236}">
                <a16:creationId xmlns:a16="http://schemas.microsoft.com/office/drawing/2014/main" id="{604BEAC6-7A54-4CD3-97CA-1AEB44B2011E}"/>
              </a:ext>
            </a:extLst>
          </p:cNvPr>
          <p:cNvSpPr/>
          <p:nvPr/>
        </p:nvSpPr>
        <p:spPr>
          <a:xfrm>
            <a:off x="2911076" y="5484464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E1DFBA9-111D-4BA0-8B2D-F815F246C5CB}"/>
              </a:ext>
            </a:extLst>
          </p:cNvPr>
          <p:cNvSpPr/>
          <p:nvPr/>
        </p:nvSpPr>
        <p:spPr>
          <a:xfrm>
            <a:off x="7490279" y="5145066"/>
            <a:ext cx="872796" cy="4464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819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83" grpId="0" animBg="1"/>
      <p:bldP spid="8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15C025-2277-4C05-B68F-ABFC7E354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41864"/>
            <a:ext cx="5605988" cy="2802994"/>
          </a:xfrm>
          <a:prstGeom prst="rect">
            <a:avLst/>
          </a:prstGeom>
        </p:spPr>
      </p:pic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we got there</a:t>
            </a:r>
            <a:endParaRPr lang="en-US" sz="3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69" y="1909192"/>
            <a:ext cx="6214231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Understanding of React components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Storing Comments in Database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Flask app to retrieve diffs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CSS Redesigning</a:t>
            </a:r>
          </a:p>
          <a:p>
            <a:pPr marL="285750" indent="-285750"/>
            <a:r>
              <a:rPr lang="en-US" sz="2000" dirty="0">
                <a:solidFill>
                  <a:schemeClr val="bg1"/>
                </a:solidFill>
              </a:rPr>
              <a:t>Trial and Error </a:t>
            </a: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358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DC710A-B3DB-45C1-95C5-4FB80FBA1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721"/>
            <a:ext cx="4707671" cy="1225650"/>
          </a:xfr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anchor="b">
            <a:normAutofit/>
          </a:bodyPr>
          <a:lstStyle/>
          <a:p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Biggest Challenges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A38897-7BA3-4408-8083-3235339C4A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1873" y="1749756"/>
            <a:ext cx="4718304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4306B-303F-44DF-92D2-5B239B26D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769" y="1909192"/>
            <a:ext cx="4586513" cy="3647710"/>
          </a:xfr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Hosting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Learning new technologies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React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Amazon Web Services (AWS)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APIs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CSS</a:t>
            </a:r>
          </a:p>
          <a:p>
            <a:r>
              <a:rPr lang="en-US" sz="2000" dirty="0">
                <a:solidFill>
                  <a:schemeClr val="bg1"/>
                </a:solidFill>
              </a:rPr>
              <a:t>Overwhelmed ourselves at times</a:t>
            </a:r>
          </a:p>
          <a:p>
            <a:pPr lvl="1"/>
            <a:endParaRPr lang="en-US" sz="1600" dirty="0">
              <a:solidFill>
                <a:schemeClr val="bg1"/>
              </a:solidFill>
            </a:endParaRPr>
          </a:p>
          <a:p>
            <a:pPr marL="742950" lvl="1" indent="-285750"/>
            <a:endParaRPr lang="en-US" sz="20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11AD06B-AB20-4097-8606-5DA00DBAC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4027" y="5707672"/>
            <a:ext cx="4713997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3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4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3C1D1FA3-6212-4B97-9B1E-C7F81247C2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11C51958-04D4-4687-95A2-95DCDCF47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2"/>
            <a:ext cx="2232251" cy="2361890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79AFCB35-9C04-4524-A0B1-57FF6865D0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92656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D11AD2AD-0BA0-4DD3-8EEA-84686A0E71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2391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grpSp>
        <p:nvGrpSpPr>
          <p:cNvPr id="58" name="Graphic 185">
            <a:extLst>
              <a:ext uri="{FF2B5EF4-FFF2-40B4-BE49-F238E27FC236}">
                <a16:creationId xmlns:a16="http://schemas.microsoft.com/office/drawing/2014/main" id="{0C156BF8-7FF7-440F-BE2B-417DFFE8B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428634" y="59870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45" name="Freeform: Shape 58">
              <a:extLst>
                <a:ext uri="{FF2B5EF4-FFF2-40B4-BE49-F238E27FC236}">
                  <a16:creationId xmlns:a16="http://schemas.microsoft.com/office/drawing/2014/main" id="{B7067280-C3E7-4DF6-A345-B9FEF6EF8D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59">
              <a:extLst>
                <a:ext uri="{FF2B5EF4-FFF2-40B4-BE49-F238E27FC236}">
                  <a16:creationId xmlns:a16="http://schemas.microsoft.com/office/drawing/2014/main" id="{A78365A8-666B-4417-9D3C-554E6E6B2C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60">
              <a:extLst>
                <a:ext uri="{FF2B5EF4-FFF2-40B4-BE49-F238E27FC236}">
                  <a16:creationId xmlns:a16="http://schemas.microsoft.com/office/drawing/2014/main" id="{E71CAAFA-0A31-4308-AB9F-B1C84ABDF9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61">
              <a:extLst>
                <a:ext uri="{FF2B5EF4-FFF2-40B4-BE49-F238E27FC236}">
                  <a16:creationId xmlns:a16="http://schemas.microsoft.com/office/drawing/2014/main" id="{96AB1D25-144D-4BB4-A45C-60B8A094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62">
              <a:extLst>
                <a:ext uri="{FF2B5EF4-FFF2-40B4-BE49-F238E27FC236}">
                  <a16:creationId xmlns:a16="http://schemas.microsoft.com/office/drawing/2014/main" id="{069F0FB4-779A-48FC-AC33-784F177C92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7C9D9C54-1B58-4967-9E2C-DF1A69CBD82F}"/>
              </a:ext>
            </a:extLst>
          </p:cNvPr>
          <p:cNvSpPr txBox="1">
            <a:spLocks/>
          </p:cNvSpPr>
          <p:nvPr/>
        </p:nvSpPr>
        <p:spPr>
          <a:xfrm>
            <a:off x="838200" y="448721"/>
            <a:ext cx="4707671" cy="122565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Things we would do differently</a:t>
            </a:r>
          </a:p>
        </p:txBody>
      </p: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9663E9D2-BB09-451E-9F91-CF33E305BD4E}"/>
              </a:ext>
            </a:extLst>
          </p:cNvPr>
          <p:cNvSpPr txBox="1">
            <a:spLocks/>
          </p:cNvSpPr>
          <p:nvPr/>
        </p:nvSpPr>
        <p:spPr>
          <a:xfrm>
            <a:off x="910469" y="1909192"/>
            <a:ext cx="6214231" cy="364771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Utilize CI/CD in development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Redux or similar for state management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more React UI libraries rather than creating all our own components</a:t>
            </a:r>
          </a:p>
          <a:p>
            <a:r>
              <a:rPr lang="en-US" sz="2000" dirty="0">
                <a:solidFill>
                  <a:schemeClr val="bg1"/>
                </a:solidFill>
              </a:rPr>
              <a:t>Get rid of python app, node.js app serves all needs</a:t>
            </a:r>
          </a:p>
          <a:p>
            <a:r>
              <a:rPr lang="en-US" sz="2000" dirty="0">
                <a:solidFill>
                  <a:schemeClr val="bg1"/>
                </a:solidFill>
              </a:rPr>
              <a:t>Use more AWS services (such as S3 or Lambda) over some of our current implementations</a:t>
            </a:r>
          </a:p>
          <a:p>
            <a:r>
              <a:rPr lang="en-US" sz="2000" dirty="0">
                <a:solidFill>
                  <a:schemeClr val="bg1"/>
                </a:solidFill>
              </a:rPr>
              <a:t>Keep code cleaner from day one, to avoid refactoring six months in</a:t>
            </a:r>
          </a:p>
          <a:p>
            <a:r>
              <a:rPr lang="en-US" sz="2000" dirty="0">
                <a:solidFill>
                  <a:schemeClr val="bg1"/>
                </a:solidFill>
              </a:rPr>
              <a:t>Better project planning and management of time</a:t>
            </a:r>
          </a:p>
        </p:txBody>
      </p:sp>
    </p:spTree>
    <p:extLst>
      <p:ext uri="{BB962C8B-B14F-4D97-AF65-F5344CB8AC3E}">
        <p14:creationId xmlns:p14="http://schemas.microsoft.com/office/powerpoint/2010/main" val="343893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607</TotalTime>
  <Words>186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Tw Cen MT</vt:lpstr>
      <vt:lpstr>Office Theme</vt:lpstr>
      <vt:lpstr>BC Code Review Final Presentation</vt:lpstr>
      <vt:lpstr>Where we were </vt:lpstr>
      <vt:lpstr>Where we are </vt:lpstr>
      <vt:lpstr>PowerPoint Presentation</vt:lpstr>
      <vt:lpstr>Biggest Challenges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Science</dc:title>
  <dc:creator>Christinavi Nguyen</dc:creator>
  <cp:lastModifiedBy>Michael Bloomquist</cp:lastModifiedBy>
  <cp:revision>24</cp:revision>
  <dcterms:created xsi:type="dcterms:W3CDTF">2021-06-13T23:23:14Z</dcterms:created>
  <dcterms:modified xsi:type="dcterms:W3CDTF">2021-06-15T20:46:05Z</dcterms:modified>
</cp:coreProperties>
</file>