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9"/>
  </p:notesMasterIdLst>
  <p:sldIdLst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7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65" y="4670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 Quick and Easy Guide to Hosting React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465" y="37528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Christina Nguyen, Sarah Ramazani, Michael Bloomquist, Travis Lamb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Route 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Amazon’s DNS service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Register Domain section of Route 53 and choose an available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out contact information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DNSSEC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S3 (Simple Storage Service)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Amazon’s cloud-based object storage solutions, a basic flat but scalable filesystem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S3 and create a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public access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static website hosting and keep note of new website endpoint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your React project and upload the build folder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JSON policy to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Pairing S3 with Route 53 and CloudFront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53’s hosted zones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wizard view and select simple routing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alias to your S3 endpoint you noted earlier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CloudFront distribution using your S3 endpoint as the origin domain name, and your registered domain as an alternate domain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“Redirect HTTP to HTTPS” and get an SSL certificate from Amazon ACM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your Route 53 hosted zone, and change your alias to point from S3 to CloudFront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4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215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Parallax</vt:lpstr>
      <vt:lpstr>A Quick and Easy Guide to Hosting React on AWS</vt:lpstr>
      <vt:lpstr>Route 53</vt:lpstr>
      <vt:lpstr>S3 (Simple Storage Service)</vt:lpstr>
      <vt:lpstr>Pairing S3 with Route 53 and CloudFront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and Easy Guide to Hosting React on AWS</dc:title>
  <dc:creator>Michael Bloomquist</dc:creator>
  <cp:lastModifiedBy>Michael Bloomquist</cp:lastModifiedBy>
  <cp:revision>7</cp:revision>
  <dcterms:created xsi:type="dcterms:W3CDTF">2021-05-18T15:07:44Z</dcterms:created>
  <dcterms:modified xsi:type="dcterms:W3CDTF">2021-05-18T17:46:16Z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