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7" r:id="rId2"/>
    <p:sldId id="260" r:id="rId3"/>
    <p:sldId id="265" r:id="rId4"/>
    <p:sldId id="262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5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5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4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14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10015B9-6046-41B8-83BD-71778D2F97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3908232-52E2-4794-A6C1-54300FB989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2B9299F-BED7-44C5-9CC5-E542F9193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DB08581-279A-478B-83DD-945E4CB34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1E40D98-2DD7-4DBC-9170-584D5BA2D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6F5A787-B406-4A79-B561-57041C4B0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18067"/>
            <a:ext cx="7503665" cy="577426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D3B01-63C7-478B-8581-1BCFFDB4A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884" y="1131195"/>
            <a:ext cx="7032916" cy="124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BC Code Reviewer –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DABA0-9994-4CD4-8D64-2A7557CA3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72" y="2445003"/>
            <a:ext cx="6855115" cy="3495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Christina Nguyen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Michael </a:t>
            </a:r>
            <a:r>
              <a:rPr lang="en-US" sz="2000" dirty="0" err="1">
                <a:solidFill>
                  <a:srgbClr val="FFFFFF"/>
                </a:solidFill>
              </a:rPr>
              <a:t>Bloomquist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Sarah Ramazani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Travis Lamb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xmlns="" id="{75F0BD39-88F4-45EF-8C15-DAD904B35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l="23585" r="17337"/>
          <a:stretch/>
        </p:blipFill>
        <p:spPr>
          <a:xfrm>
            <a:off x="7941731" y="459655"/>
            <a:ext cx="3803735" cy="59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2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E6C8E6EB-4C59-429B-97E4-72A058CFC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B5B90362-AFCC-46A9-B41C-A257A8C5B3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71EF7F1-38BA-471D-8CD4-2A9AE8E35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C0524398-BFB4-4C4A-8317-83B8729F9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8DB89-7C09-43A6-943F-49EF7B9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DESCRIPTION OF THE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E88403-81BC-4F53-AC96-222C13D0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cap="all">
                <a:solidFill>
                  <a:srgbClr val="FFFFFF">
                    <a:alpha val="75000"/>
                  </a:srgbClr>
                </a:solidFill>
              </a:rPr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xmlns="" id="{B1FF0CE9-0935-4851-91D6-9CD4D2BE65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5" r="-2" b="7674"/>
          <a:stretch/>
        </p:blipFill>
        <p:spPr>
          <a:xfrm>
            <a:off x="5223858" y="714183"/>
            <a:ext cx="6521608" cy="54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85AC6C5-94BF-4E68-AED9-3FF18AFD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7" y="724489"/>
            <a:ext cx="9872299" cy="51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39">
            <a:extLst>
              <a:ext uri="{FF2B5EF4-FFF2-40B4-BE49-F238E27FC236}">
                <a16:creationId xmlns:a16="http://schemas.microsoft.com/office/drawing/2014/main" xmlns="" id="{DD651B61-325E-4E73-8445-38B0DE8AAA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Rectangle 141">
            <a:extLst>
              <a:ext uri="{FF2B5EF4-FFF2-40B4-BE49-F238E27FC236}">
                <a16:creationId xmlns:a16="http://schemas.microsoft.com/office/drawing/2014/main" xmlns="" id="{B42E5253-D3AC-4AC2-B766-8B34F13C2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43">
            <a:extLst>
              <a:ext uri="{FF2B5EF4-FFF2-40B4-BE49-F238E27FC236}">
                <a16:creationId xmlns:a16="http://schemas.microsoft.com/office/drawing/2014/main" xmlns="" id="{10AE8D57-436A-4073-9A75-15BB5949F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145">
            <a:extLst>
              <a:ext uri="{FF2B5EF4-FFF2-40B4-BE49-F238E27FC236}">
                <a16:creationId xmlns:a16="http://schemas.microsoft.com/office/drawing/2014/main" xmlns="" id="{E9751CB9-7B25-4EB8-9A6F-82F822549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47">
            <a:extLst>
              <a:ext uri="{FF2B5EF4-FFF2-40B4-BE49-F238E27FC236}">
                <a16:creationId xmlns:a16="http://schemas.microsoft.com/office/drawing/2014/main" xmlns="" id="{E1317383-CF3B-4B02-9512-BECBEF636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8" name="Rectangle 149">
            <a:extLst>
              <a:ext uri="{FF2B5EF4-FFF2-40B4-BE49-F238E27FC236}">
                <a16:creationId xmlns:a16="http://schemas.microsoft.com/office/drawing/2014/main" xmlns="" id="{B1D4C7A0-6DF2-4F2D-A45D-F111582974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DBF3943D-BCB6-4B31-809D-A00568648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39373A6F-2E1F-4613-8E1D-D68057D29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0F149-3020-4F71-BE02-8FA93C1A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USER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functional REQUIREMENTS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CD29532-5D0A-4249-BA64-DD24C7BF2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Registration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Login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Logout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Notification System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Chat System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File Change System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5C8CE7D-47FF-4D2F-888F-C954DC9D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8854" y="936141"/>
            <a:ext cx="5938256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845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56137C-21FE-4BEA-83E9-0C1525A1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638545"/>
            <a:ext cx="3031852" cy="1722419"/>
          </a:xfrm>
        </p:spPr>
        <p:txBody>
          <a:bodyPr/>
          <a:lstStyle/>
          <a:p>
            <a:pPr algn="ctr"/>
            <a:r>
              <a:rPr lang="en-US" u="sng" dirty="0"/>
              <a:t>Architectural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94B1A9-264E-49F6-BDCE-C49FBF824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Client-Server pattern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Client layer: HTML, JS</a:t>
            </a:r>
            <a:r>
              <a:rPr lang="en-US" dirty="0" smtClean="0"/>
              <a:t>, </a:t>
            </a:r>
            <a:r>
              <a:rPr lang="en-US" dirty="0"/>
              <a:t>React Frameworks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Server layer: AWS cloud, API gateway.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Processing Request: Lambda and a MySQL database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Output: PC, smartphone, or laptop.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17" y="1215341"/>
            <a:ext cx="7642062" cy="4143737"/>
          </a:xfrm>
        </p:spPr>
      </p:pic>
    </p:spTree>
    <p:extLst>
      <p:ext uri="{BB962C8B-B14F-4D97-AF65-F5344CB8AC3E}">
        <p14:creationId xmlns:p14="http://schemas.microsoft.com/office/powerpoint/2010/main" val="329629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35C56-F24C-45FB-8437-566FD9E1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826918"/>
            <a:ext cx="3031852" cy="1722419"/>
          </a:xfrm>
        </p:spPr>
        <p:txBody>
          <a:bodyPr/>
          <a:lstStyle/>
          <a:p>
            <a:pPr algn="ctr"/>
            <a:r>
              <a:rPr lang="en-US" u="sng" dirty="0"/>
              <a:t>Techniques and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0D2A67-EE28-4B68-8BB4-F9DBAB0A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144" y="2836653"/>
            <a:ext cx="3396342" cy="1675969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Technologies: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Dependencies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React. MYSQL, AWS, Congnito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Flask, </a:t>
            </a:r>
            <a:r>
              <a:rPr lang="en-US" sz="1400" dirty="0" err="1">
                <a:solidFill>
                  <a:schemeClr val="bg1"/>
                </a:solidFill>
              </a:rPr>
              <a:t>Node.js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Express.js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140D2A67-EE28-4B68-8BB4-F9DBAB0A2FD0}"/>
              </a:ext>
            </a:extLst>
          </p:cNvPr>
          <p:cNvSpPr txBox="1">
            <a:spLocks/>
          </p:cNvSpPr>
          <p:nvPr/>
        </p:nvSpPr>
        <p:spPr>
          <a:xfrm>
            <a:off x="609584" y="4512622"/>
            <a:ext cx="3396342" cy="1212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Techniques: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Event-Driven approach</a:t>
            </a: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78" y="826918"/>
            <a:ext cx="6900589" cy="4436093"/>
          </a:xfrm>
          <a:prstGeom prst="rect">
            <a:avLst/>
          </a:prstGeom>
        </p:spPr>
      </p:pic>
      <p:pic>
        <p:nvPicPr>
          <p:cNvPr id="1026" name="Picture 2" descr="vent-Driven Applications In Software Developmen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21" y="4336803"/>
            <a:ext cx="2193923" cy="15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6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16BF0-F0EC-45C1-93F7-EEF95F8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760921"/>
            <a:ext cx="3031852" cy="1722419"/>
          </a:xfrm>
        </p:spPr>
        <p:txBody>
          <a:bodyPr/>
          <a:lstStyle/>
          <a:p>
            <a:pPr algn="ctr"/>
            <a:r>
              <a:rPr lang="en-US" dirty="0"/>
              <a:t>Our biggest coding achievements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2D3979-AD75-4071-A7BA-4A09BECD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Partially functioning login system</a:t>
            </a:r>
          </a:p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Functioning registration system which pushes new user information into a hosted database with a POST request</a:t>
            </a:r>
          </a:p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Diff retrieval from a remote directory with a POST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A4B23B3-AA54-4F44-8ED9-491A11EE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38" y="1528752"/>
            <a:ext cx="7260976" cy="3955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EFD1028-7C76-4950-B1CF-053810A5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474" y="2093607"/>
            <a:ext cx="7026504" cy="2826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4AB1A32-40CF-4145-ADBF-036E4045A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56" y="1732993"/>
            <a:ext cx="7143740" cy="35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AFBA8-5DBB-4610-9DF7-1D827295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efforts (headaches)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9FEFC5-2D62-4A63-918D-C6372B2BB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434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138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Century Schoolbook</vt:lpstr>
      <vt:lpstr>Franklin Gothic Book</vt:lpstr>
      <vt:lpstr>Gill Sans MT</vt:lpstr>
      <vt:lpstr>Wingdings</vt:lpstr>
      <vt:lpstr>Wingdings 2</vt:lpstr>
      <vt:lpstr>Arial</vt:lpstr>
      <vt:lpstr>DividendVTI</vt:lpstr>
      <vt:lpstr>BC Code Reviewer – Final Presentation</vt:lpstr>
      <vt:lpstr>DESCRIPTION OF THE PROJECT</vt:lpstr>
      <vt:lpstr>PowerPoint Presentation</vt:lpstr>
      <vt:lpstr>USER functional REQUIREMENTS </vt:lpstr>
      <vt:lpstr>Architectural design</vt:lpstr>
      <vt:lpstr>Techniques and technologies</vt:lpstr>
      <vt:lpstr>Our biggest coding achievements</vt:lpstr>
      <vt:lpstr>Testing efforts (headaches)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 Code Reviewer – Final Presentation</dc:title>
  <dc:creator>Sarah Ramazani</dc:creator>
  <cp:lastModifiedBy>Christina Nguyen</cp:lastModifiedBy>
  <cp:revision>7</cp:revision>
  <dcterms:created xsi:type="dcterms:W3CDTF">2020-12-02T15:38:33Z</dcterms:created>
  <dcterms:modified xsi:type="dcterms:W3CDTF">2020-12-02T18:03:57Z</dcterms:modified>
</cp:coreProperties>
</file>