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9"/>
  </p:notesMasterIdLst>
  <p:sldIdLst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3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39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7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79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68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7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7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9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6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0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5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4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9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465" y="4670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A Quick and Easy Guide to Hosting React on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465" y="37528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by: Christina Nguyen, Sarah Ramazani, Michael Bloomquist, Travis Lamb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466" y="-762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Route 53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8668D-2BCA-455D-B054-A840633E1F6D}"/>
              </a:ext>
            </a:extLst>
          </p:cNvPr>
          <p:cNvSpPr txBox="1"/>
          <p:nvPr/>
        </p:nvSpPr>
        <p:spPr>
          <a:xfrm>
            <a:off x="1609725" y="1257300"/>
            <a:ext cx="4391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Amazon’s DNS service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the Register Domain section of Route 53 and choose an available name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out contact information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back to Route 53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DNSSEC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466" y="-762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S3 (Simple Storage Service)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8668D-2BCA-455D-B054-A840633E1F6D}"/>
              </a:ext>
            </a:extLst>
          </p:cNvPr>
          <p:cNvSpPr txBox="1"/>
          <p:nvPr/>
        </p:nvSpPr>
        <p:spPr>
          <a:xfrm>
            <a:off x="1609725" y="1257300"/>
            <a:ext cx="43910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Amazon’s cloud-based object storage solutions, a basic flat but scalable filesystem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S3 and create a bucket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public access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static website hosting and keep note of new website endpoint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your React project and upload the build folder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Attach JSON policy to bucket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44" y="-360286"/>
            <a:ext cx="938486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Pairing S3 with Route 53 and CloudFront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8668D-2BCA-455D-B054-A840633E1F6D}"/>
              </a:ext>
            </a:extLst>
          </p:cNvPr>
          <p:cNvSpPr txBox="1"/>
          <p:nvPr/>
        </p:nvSpPr>
        <p:spPr>
          <a:xfrm>
            <a:off x="1609725" y="928821"/>
            <a:ext cx="43910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back to Route 53’s hosted zones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 to wizard view and select simple routing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alias to your S3 endpoint you noted earlier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CloudFront distribution using your S3 endpoint as the origin domain name, and your registered domain as an alternate domain name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“Redirect HTTP to HTTPS” and get an SSL certificate from Amazon ACM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back to your Route 53 hosted zone, and change your alias pointing to S3 to point to CloudFront instead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47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158</TotalTime>
  <Words>217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</vt:lpstr>
      <vt:lpstr>A Quick and Easy Guide to Hosting React on AWS</vt:lpstr>
      <vt:lpstr>Route 53</vt:lpstr>
      <vt:lpstr>S3 (Simple Storage Service)</vt:lpstr>
      <vt:lpstr>Pairing S3 with Route 53 and CloudFront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and Easy Guide to Hosting React on AWS</dc:title>
  <dc:creator>Michael Bloomquist</dc:creator>
  <cp:lastModifiedBy>Michael Bloomquist</cp:lastModifiedBy>
  <cp:revision>8</cp:revision>
  <dcterms:created xsi:type="dcterms:W3CDTF">2021-05-18T15:07:44Z</dcterms:created>
  <dcterms:modified xsi:type="dcterms:W3CDTF">2021-05-18T19:15:16Z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