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Sarah </a:t>
            </a:r>
            <a:r>
              <a:rPr lang="en-US" dirty="0" err="1">
                <a:solidFill>
                  <a:schemeClr val="tx1"/>
                </a:solidFill>
              </a:rPr>
              <a:t>Ramanazi</a:t>
            </a:r>
            <a:r>
              <a:rPr lang="en-US" dirty="0">
                <a:solidFill>
                  <a:schemeClr val="tx1"/>
                </a:solidFill>
              </a:rPr>
              <a:t>, 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{59A95701-72CD-4A20-98C1-F6D106BA6637}tf78438558_win32</Template>
  <TotalTime>19</TotalTime>
  <Words>21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A user’s guide to user authentication</vt:lpstr>
      <vt:lpstr>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Michael Bloomquist</cp:lastModifiedBy>
  <cp:revision>3</cp:revision>
  <dcterms:created xsi:type="dcterms:W3CDTF">2021-02-16T00:16:53Z</dcterms:created>
  <dcterms:modified xsi:type="dcterms:W3CDTF">2021-02-16T00:35:56Z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