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>
        <p:scale>
          <a:sx n="75" d="100"/>
          <a:sy n="75" d="100"/>
        </p:scale>
        <p:origin x="129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3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BC Code Review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Christina Nguyen, Sarah Ramazani, Michael </a:t>
            </a:r>
            <a:r>
              <a:rPr lang="en-US" sz="2000" dirty="0" err="1">
                <a:solidFill>
                  <a:schemeClr val="bg1"/>
                </a:solidFill>
              </a:rPr>
              <a:t>Bloomquist</a:t>
            </a:r>
            <a:r>
              <a:rPr lang="en-US" sz="2000" dirty="0">
                <a:solidFill>
                  <a:schemeClr val="bg1"/>
                </a:solidFill>
              </a:rPr>
              <a:t>, Travis Lamb</a:t>
            </a:r>
          </a:p>
          <a:p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we were 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Authentication System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Simple Email Service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Simple Queue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Database System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File Contents 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Inline Commenting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26143D-D471-4830-8B1E-AEBB9A015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7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39FE2-341C-466C-88AD-DAF35194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14" y="807159"/>
            <a:ext cx="6223685" cy="524368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956B4D-7D1E-496F-9941-9ABE6E0C9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50" y="1"/>
            <a:ext cx="376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we are 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1785791"/>
            <a:ext cx="6214231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Automatic retrieval of diffs when a file is updated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Implementation of the approval/rejection system for reviews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Implementation of file history for projects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Multiline commenting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Notifications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4EA5E-B992-4E8A-A471-5DB01061C553}"/>
              </a:ext>
            </a:extLst>
          </p:cNvPr>
          <p:cNvGrpSpPr/>
          <p:nvPr/>
        </p:nvGrpSpPr>
        <p:grpSpPr>
          <a:xfrm>
            <a:off x="2407135" y="2633178"/>
            <a:ext cx="9917730" cy="4135853"/>
            <a:chOff x="2153135" y="2670871"/>
            <a:chExt cx="9917730" cy="41358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EDC9D3-235B-471E-9DAD-717851759B63}"/>
                </a:ext>
              </a:extLst>
            </p:cNvPr>
            <p:cNvGrpSpPr/>
            <p:nvPr/>
          </p:nvGrpSpPr>
          <p:grpSpPr>
            <a:xfrm>
              <a:off x="2153135" y="2746257"/>
              <a:ext cx="9917730" cy="4060467"/>
              <a:chOff x="2461601" y="2951281"/>
              <a:chExt cx="9603015" cy="3846896"/>
            </a:xfrm>
          </p:grpSpPr>
          <p:pic>
            <p:nvPicPr>
              <p:cNvPr id="9" name="Picture 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ADDC36-78EB-4E69-93C8-6B3F67421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601" y="2951281"/>
                <a:ext cx="2633207" cy="3846895"/>
              </a:xfrm>
              <a:prstGeom prst="rect">
                <a:avLst/>
              </a:prstGeom>
            </p:spPr>
          </p:pic>
          <p:pic>
            <p:nvPicPr>
              <p:cNvPr id="11" name="Picture 10" descr="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BBDFB38E-1FF8-4A7D-8EB4-293459BB7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057" y="2951282"/>
                <a:ext cx="4853559" cy="3846895"/>
              </a:xfrm>
              <a:prstGeom prst="rect">
                <a:avLst/>
              </a:prstGeom>
            </p:spPr>
          </p:pic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F645E714-901C-4587-A1B3-A9A86FD5F542}"/>
                  </a:ext>
                </a:extLst>
              </p:cNvPr>
              <p:cNvSpPr/>
              <p:nvPr/>
            </p:nvSpPr>
            <p:spPr>
              <a:xfrm>
                <a:off x="5310231" y="4471332"/>
                <a:ext cx="1510019" cy="6369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613A82-7D1F-4BA7-99B3-664CB9C1C267}"/>
                </a:ext>
              </a:extLst>
            </p:cNvPr>
            <p:cNvSpPr/>
            <p:nvPr/>
          </p:nvSpPr>
          <p:spPr>
            <a:xfrm>
              <a:off x="8229600" y="2670871"/>
              <a:ext cx="2719504" cy="758129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E9FD0107-AAE4-4782-A99E-AD5C6C72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8" y="3757315"/>
            <a:ext cx="11227798" cy="1402014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212D4A-ADB1-4732-8E3B-2B0A6BA5E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72" y="660001"/>
            <a:ext cx="4012223" cy="5537998"/>
          </a:xfrm>
          <a:prstGeom prst="rect">
            <a:avLst/>
          </a:prstGeom>
        </p:spPr>
      </p:pic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2C7825-6749-4B10-9A6C-C496D4DA8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9" y="0"/>
            <a:ext cx="3723118" cy="6844418"/>
          </a:xfrm>
          <a:prstGeom prst="rect">
            <a:avLst/>
          </a:prstGeom>
        </p:spPr>
      </p:pic>
      <p:pic>
        <p:nvPicPr>
          <p:cNvPr id="28" name="Picture 2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191293-923E-4F9F-BC48-237824651B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255673" y="4265656"/>
            <a:ext cx="2400300" cy="974134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58E2E4-FEC7-4D02-B023-72D42AA3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26" y="4128275"/>
            <a:ext cx="3594100" cy="9017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45EBED-0AF0-4965-9E55-5697BF42DFF5}"/>
              </a:ext>
            </a:extLst>
          </p:cNvPr>
          <p:cNvSpPr/>
          <p:nvPr/>
        </p:nvSpPr>
        <p:spPr>
          <a:xfrm>
            <a:off x="2911076" y="4533588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B4802DE-5F1E-47CE-8730-B1027CBC6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3" y="5299244"/>
            <a:ext cx="749300" cy="71120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33F1F5AE-E731-41CC-927B-5D5532D74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83" y="5236574"/>
            <a:ext cx="723900" cy="825500"/>
          </a:xfrm>
          <a:prstGeom prst="rect">
            <a:avLst/>
          </a:prstGeom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604BEAC6-7A54-4CD3-97CA-1AEB44B2011E}"/>
              </a:ext>
            </a:extLst>
          </p:cNvPr>
          <p:cNvSpPr/>
          <p:nvPr/>
        </p:nvSpPr>
        <p:spPr>
          <a:xfrm>
            <a:off x="2911076" y="5484464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E1DFBA9-111D-4BA0-8B2D-F815F246C5CB}"/>
              </a:ext>
            </a:extLst>
          </p:cNvPr>
          <p:cNvSpPr/>
          <p:nvPr/>
        </p:nvSpPr>
        <p:spPr>
          <a:xfrm>
            <a:off x="7490279" y="5145066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5C025-2277-4C05-B68F-ABFC7E35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1864"/>
            <a:ext cx="5605988" cy="2802994"/>
          </a:xfrm>
          <a:prstGeom prst="rect">
            <a:avLst/>
          </a:prstGeom>
        </p:spPr>
      </p:pic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we got there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69" y="1909192"/>
            <a:ext cx="6214231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Understanding of React components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Storing Comments in Database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Flask app to retrieve diffs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CSS Redesigning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Trial and Error 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5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Office Theme</vt:lpstr>
      <vt:lpstr>BC Code Review Final Presentation</vt:lpstr>
      <vt:lpstr>Where we were </vt:lpstr>
      <vt:lpstr>Where we are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Christinavi Nguyen</dc:creator>
  <cp:lastModifiedBy>Christinavi Nguyen</cp:lastModifiedBy>
  <cp:revision>12</cp:revision>
  <dcterms:created xsi:type="dcterms:W3CDTF">2021-06-13T23:23:14Z</dcterms:created>
  <dcterms:modified xsi:type="dcterms:W3CDTF">2021-06-14T02:24:04Z</dcterms:modified>
</cp:coreProperties>
</file>