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4EE19-049D-4F9F-8796-FD355080778A}" v="13" dt="2020-05-28T17:34:08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88" y="120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Zhanghao" userId="2457321fb594ff1d" providerId="LiveId" clId="{E8F4EE19-049D-4F9F-8796-FD355080778A}"/>
    <pc:docChg chg="undo custSel modSld">
      <pc:chgData name="Wu Zhanghao" userId="2457321fb594ff1d" providerId="LiveId" clId="{E8F4EE19-049D-4F9F-8796-FD355080778A}" dt="2020-05-28T17:34:09.838" v="50" actId="167"/>
      <pc:docMkLst>
        <pc:docMk/>
      </pc:docMkLst>
      <pc:sldChg chg="addSp modSp mod">
        <pc:chgData name="Wu Zhanghao" userId="2457321fb594ff1d" providerId="LiveId" clId="{E8F4EE19-049D-4F9F-8796-FD355080778A}" dt="2020-05-28T17:33:25.141" v="44" actId="164"/>
        <pc:sldMkLst>
          <pc:docMk/>
          <pc:sldMk cId="464084612" sldId="256"/>
        </pc:sldMkLst>
        <pc:spChg chg="add mod ord">
          <ac:chgData name="Wu Zhanghao" userId="2457321fb594ff1d" providerId="LiveId" clId="{E8F4EE19-049D-4F9F-8796-FD355080778A}" dt="2020-05-28T17:33:25.141" v="44" actId="164"/>
          <ac:spMkLst>
            <pc:docMk/>
            <pc:sldMk cId="464084612" sldId="256"/>
            <ac:spMk id="2" creationId="{5E950667-BCD8-41FD-8FE4-3973F2305A68}"/>
          </ac:spMkLst>
        </pc:spChg>
        <pc:grpChg chg="add mod">
          <ac:chgData name="Wu Zhanghao" userId="2457321fb594ff1d" providerId="LiveId" clId="{E8F4EE19-049D-4F9F-8796-FD355080778A}" dt="2020-05-28T17:33:25.141" v="44" actId="164"/>
          <ac:grpSpMkLst>
            <pc:docMk/>
            <pc:sldMk cId="464084612" sldId="256"/>
            <ac:grpSpMk id="3" creationId="{F78C3798-8D14-4657-9F1C-94AB117E16A2}"/>
          </ac:grpSpMkLst>
        </pc:grpChg>
        <pc:picChg chg="mod">
          <ac:chgData name="Wu Zhanghao" userId="2457321fb594ff1d" providerId="LiveId" clId="{E8F4EE19-049D-4F9F-8796-FD355080778A}" dt="2020-05-28T17:33:25.141" v="44" actId="164"/>
          <ac:picMkLst>
            <pc:docMk/>
            <pc:sldMk cId="464084612" sldId="256"/>
            <ac:picMk id="4" creationId="{B908A5D2-C4ED-4470-9770-C9ECA2BE5BEC}"/>
          </ac:picMkLst>
        </pc:picChg>
      </pc:sldChg>
      <pc:sldChg chg="addSp delSp modSp mod">
        <pc:chgData name="Wu Zhanghao" userId="2457321fb594ff1d" providerId="LiveId" clId="{E8F4EE19-049D-4F9F-8796-FD355080778A}" dt="2020-05-28T17:28:43.913" v="28" actId="207"/>
        <pc:sldMkLst>
          <pc:docMk/>
          <pc:sldMk cId="1244732207" sldId="257"/>
        </pc:sldMkLst>
        <pc:spChg chg="add mod ord">
          <ac:chgData name="Wu Zhanghao" userId="2457321fb594ff1d" providerId="LiveId" clId="{E8F4EE19-049D-4F9F-8796-FD355080778A}" dt="2020-05-28T17:28:43.913" v="28" actId="207"/>
          <ac:spMkLst>
            <pc:docMk/>
            <pc:sldMk cId="1244732207" sldId="257"/>
            <ac:spMk id="3" creationId="{ECA663E4-9E1F-4C67-81B4-04927C285710}"/>
          </ac:spMkLst>
        </pc:spChg>
        <pc:picChg chg="add mod modCrop">
          <ac:chgData name="Wu Zhanghao" userId="2457321fb594ff1d" providerId="LiveId" clId="{E8F4EE19-049D-4F9F-8796-FD355080778A}" dt="2020-05-28T17:28:13.411" v="24" actId="1076"/>
          <ac:picMkLst>
            <pc:docMk/>
            <pc:sldMk cId="1244732207" sldId="257"/>
            <ac:picMk id="2" creationId="{475CAE8D-0C22-45FF-8F26-5A4BD8E26CFA}"/>
          </ac:picMkLst>
        </pc:picChg>
        <pc:picChg chg="del">
          <ac:chgData name="Wu Zhanghao" userId="2457321fb594ff1d" providerId="LiveId" clId="{E8F4EE19-049D-4F9F-8796-FD355080778A}" dt="2020-05-28T17:26:04.763" v="0" actId="478"/>
          <ac:picMkLst>
            <pc:docMk/>
            <pc:sldMk cId="1244732207" sldId="257"/>
            <ac:picMk id="5" creationId="{E15FEB13-E38E-4A33-8705-4DD459A772A9}"/>
          </ac:picMkLst>
        </pc:picChg>
      </pc:sldChg>
      <pc:sldChg chg="addSp delSp modSp mod">
        <pc:chgData name="Wu Zhanghao" userId="2457321fb594ff1d" providerId="LiveId" clId="{E8F4EE19-049D-4F9F-8796-FD355080778A}" dt="2020-05-28T17:32:04.087" v="38" actId="207"/>
        <pc:sldMkLst>
          <pc:docMk/>
          <pc:sldMk cId="2428278144" sldId="258"/>
        </pc:sldMkLst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3" creationId="{06BA448A-64C0-4C1D-9128-7011E1A9851B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4" creationId="{3FBA9815-1B33-4A1C-92D7-3DBD5BEBFE56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6" creationId="{5F3810F3-2D9F-4864-B859-87C229167CF3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8" creationId="{DBFA3668-91CC-4B56-8A51-EEC843D946BD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9" creationId="{B759A5C6-0503-4CE0-90CF-9FF7CF034DA2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11" creationId="{940232B4-8C58-434F-BA3D-AC6641C57E6D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12" creationId="{0D2CBA7A-088E-443D-BEB2-6796524307B2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17" creationId="{72CDB637-56AD-40B3-A147-2521CC5039B3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18" creationId="{3FB4C051-547D-42A7-B769-4521EE34A76C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23" creationId="{67C9BC3C-DCA7-4A4F-A067-2F5C60C29E1D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24" creationId="{CB62EB6A-7507-4C63-A085-4DA8B8D8764B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25" creationId="{713596CF-0701-4B0B-827F-D88FA792E357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27" creationId="{489E9256-B919-4716-A5D1-22756D2E98F3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28" creationId="{D90685FB-00E7-4CEA-90A7-8C2B415A229B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32" creationId="{0FDB080B-9809-4307-82BE-32BFD12129C2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33" creationId="{035628F0-D092-4190-9776-05152B6B42F9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35" creationId="{FC4EB628-9098-453C-97EF-EA1023536CF5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36" creationId="{870BFD0B-21CD-46DA-8722-283F534D4C91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37" creationId="{1A4078A6-983A-4314-92CE-7309DBF05348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38" creationId="{F24531C8-DE03-4A8B-B9FC-7D789E9E4ED5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39" creationId="{E3590130-BE6B-4D93-942A-5850F0F68C74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40" creationId="{F2F6B74A-CFB9-4B20-AD02-621C15B96AEE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44" creationId="{1708A423-96CB-4C79-9F7C-82E737179066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45" creationId="{DDA58D24-0910-497A-9D62-E185411AAAA9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46" creationId="{5E70C748-469C-45B4-BBC6-57AEB1851443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47" creationId="{C7A62BA7-9434-432E-826D-C3296A0D8005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50" creationId="{A47B21D3-F43D-4089-A86F-42B654253FE6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51" creationId="{970BEC9D-CDBD-432D-ADFD-C6248583A8BF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52" creationId="{73837ED2-33F3-43D2-A9D2-B8DE74EB5F40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53" creationId="{20B3890C-D65D-466B-8989-EF21FDA957D9}"/>
          </ac:spMkLst>
        </pc:spChg>
        <pc:spChg chg="add del mod">
          <ac:chgData name="Wu Zhanghao" userId="2457321fb594ff1d" providerId="LiveId" clId="{E8F4EE19-049D-4F9F-8796-FD355080778A}" dt="2020-05-28T17:31:11.903" v="30"/>
          <ac:spMkLst>
            <pc:docMk/>
            <pc:sldMk cId="2428278144" sldId="258"/>
            <ac:spMk id="54" creationId="{0EE1B1B9-903F-42BB-A7C6-66A76ABE2ACD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63" creationId="{860C4130-0BC4-4031-9919-78B1DE9B9051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64" creationId="{D42BC3BD-0930-442F-853E-3B0EC553B3FB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65" creationId="{7709EAC8-F261-4097-AD91-D3DAFAA2D048}"/>
          </ac:spMkLst>
        </pc:spChg>
        <pc:spChg chg="mod">
          <ac:chgData name="Wu Zhanghao" userId="2457321fb594ff1d" providerId="LiveId" clId="{E8F4EE19-049D-4F9F-8796-FD355080778A}" dt="2020-05-28T17:31:06.439" v="29"/>
          <ac:spMkLst>
            <pc:docMk/>
            <pc:sldMk cId="2428278144" sldId="258"/>
            <ac:spMk id="66" creationId="{8F09A405-F554-4BB6-85B2-C7206BA42472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67" creationId="{C91247D7-68C0-4115-9359-719CFF280AAA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68" creationId="{F1B92837-8549-4FEE-8F4F-042A61B7B66F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69" creationId="{04EEAB8D-EE2B-4CC9-B95F-D2558545A983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71" creationId="{4DF17907-DA01-4F3A-A145-BE5A677FE3B8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72" creationId="{3107B8B5-5372-4FCC-880C-809DEBB9C774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74" creationId="{F85CE1E7-1F52-41F2-8CEF-F7E75BEE588E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75" creationId="{614050B7-0050-4F17-8115-C0E50D6DAC4B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80" creationId="{23EC12F1-7997-4B67-B938-242EEF690EBA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81" creationId="{437DE98F-4D8B-4005-A7BD-E1AB2A76AB0A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86" creationId="{58072E0E-D2B9-4B98-8450-73D57806A437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87" creationId="{C9180D9A-8D70-49CB-B81F-1446139B16B5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88" creationId="{CAA48710-9D90-4775-B1D1-14A7ADA1589C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90" creationId="{F29A940C-125D-4B81-9147-694C636BDB11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91" creationId="{5190C09B-99D0-458D-BA3A-5DADE903825D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95" creationId="{B869ABA5-FF38-4D92-AEF4-3129C2232159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96" creationId="{0DB5ED63-138C-41F0-87E5-4A50A9ABD9F8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98" creationId="{D9803379-F179-4642-94E9-638824E0391A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99" creationId="{62DCC385-F9C9-4FDE-9F12-B042BEB119D4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00" creationId="{747ABE12-5437-4BA1-91DA-913C4B0126CD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01" creationId="{91387648-75D9-4AE3-9645-954166632A0B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02" creationId="{B309BD6C-57BD-4F9C-898B-0FABBC6C221C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03" creationId="{73E61D43-5B89-4383-A7AA-CE4D4CF015DC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07" creationId="{87276B56-CB5F-4EC1-A16D-BDE4C6B2E584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08" creationId="{FF31CEF3-57F7-43CC-9040-22B7FF0F8909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09" creationId="{4AEA7984-14EF-4CE6-A49F-5F797F6827EB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10" creationId="{71831E90-443A-4956-8366-A38BC0DA8F30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13" creationId="{AFFAF70A-A1DA-4459-8A8C-1CB0C99AD984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14" creationId="{69FD990B-91CD-4B78-93AD-37F6493FDE8A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15" creationId="{C5F5FB27-49DC-446E-BFD6-D8BF91B1D6F7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16" creationId="{2BB2552C-8E81-4494-B448-FE0EE973928C}"/>
          </ac:spMkLst>
        </pc:spChg>
        <pc:spChg chg="add del mod">
          <ac:chgData name="Wu Zhanghao" userId="2457321fb594ff1d" providerId="LiveId" clId="{E8F4EE19-049D-4F9F-8796-FD355080778A}" dt="2020-05-28T17:31:16.915" v="32"/>
          <ac:spMkLst>
            <pc:docMk/>
            <pc:sldMk cId="2428278144" sldId="258"/>
            <ac:spMk id="117" creationId="{895A62DC-8DD4-4456-92FA-43ABE6FEA6DB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26" creationId="{3695C288-076F-4807-8F84-D2BE606E483B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27" creationId="{577D970F-E9E5-46EC-9381-C9111D81DA4A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28" creationId="{77AE5B6A-5C24-4B60-B5B9-5B885BF220C6}"/>
          </ac:spMkLst>
        </pc:spChg>
        <pc:spChg chg="mod">
          <ac:chgData name="Wu Zhanghao" userId="2457321fb594ff1d" providerId="LiveId" clId="{E8F4EE19-049D-4F9F-8796-FD355080778A}" dt="2020-05-28T17:31:12.975" v="31"/>
          <ac:spMkLst>
            <pc:docMk/>
            <pc:sldMk cId="2428278144" sldId="258"/>
            <ac:spMk id="129" creationId="{F215E787-726F-4294-B0DA-FE8AC2149951}"/>
          </ac:spMkLst>
        </pc:spChg>
        <pc:spChg chg="add mod ord">
          <ac:chgData name="Wu Zhanghao" userId="2457321fb594ff1d" providerId="LiveId" clId="{E8F4EE19-049D-4F9F-8796-FD355080778A}" dt="2020-05-28T17:32:04.087" v="38" actId="207"/>
          <ac:spMkLst>
            <pc:docMk/>
            <pc:sldMk cId="2428278144" sldId="258"/>
            <ac:spMk id="130" creationId="{E22575B1-CDBD-49B1-9AE1-D2FF75A9013C}"/>
          </ac:spMkLst>
        </pc:s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7" creationId="{4F05EFA6-3C82-4B43-AE8A-F2D7664961D0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10" creationId="{66B75B1A-2DF3-45DF-B3AC-F373F37FAE7A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13" creationId="{CA2C23EC-FCB4-4549-B904-5A08B59E5462}"/>
          </ac:grpSpMkLst>
        </pc:grpChg>
        <pc:grpChg chg="mod">
          <ac:chgData name="Wu Zhanghao" userId="2457321fb594ff1d" providerId="LiveId" clId="{E8F4EE19-049D-4F9F-8796-FD355080778A}" dt="2020-05-28T17:31:06.439" v="29"/>
          <ac:grpSpMkLst>
            <pc:docMk/>
            <pc:sldMk cId="2428278144" sldId="258"/>
            <ac:grpSpMk id="14" creationId="{C766F2C2-AD3A-4F7D-A17F-41793EA5FB69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19" creationId="{636403DA-F365-435D-991C-D75EABFA7312}"/>
          </ac:grpSpMkLst>
        </pc:grpChg>
        <pc:grpChg chg="mod">
          <ac:chgData name="Wu Zhanghao" userId="2457321fb594ff1d" providerId="LiveId" clId="{E8F4EE19-049D-4F9F-8796-FD355080778A}" dt="2020-05-28T17:31:06.439" v="29"/>
          <ac:grpSpMkLst>
            <pc:docMk/>
            <pc:sldMk cId="2428278144" sldId="258"/>
            <ac:grpSpMk id="20" creationId="{AF60690E-1465-4A18-9DA5-530B7EAE1BFC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26" creationId="{32F46FBC-FC08-4750-B85F-7576A1ED92E1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31" creationId="{D0E22FC5-87BF-461B-A72C-9CE3E6145FF0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34" creationId="{EC297084-6E5D-4ED2-8B33-A5E0D2AF7907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41" creationId="{445BB91E-D2FE-41CE-BC20-B1E96327EFDE}"/>
          </ac:grpSpMkLst>
        </pc:grpChg>
        <pc:grpChg chg="mod">
          <ac:chgData name="Wu Zhanghao" userId="2457321fb594ff1d" providerId="LiveId" clId="{E8F4EE19-049D-4F9F-8796-FD355080778A}" dt="2020-05-28T17:31:06.439" v="29"/>
          <ac:grpSpMkLst>
            <pc:docMk/>
            <pc:sldMk cId="2428278144" sldId="258"/>
            <ac:grpSpMk id="42" creationId="{0B8FCEC6-AC09-46A7-875A-2AE68F60C20C}"/>
          </ac:grpSpMkLst>
        </pc:grpChg>
        <pc:grpChg chg="mod">
          <ac:chgData name="Wu Zhanghao" userId="2457321fb594ff1d" providerId="LiveId" clId="{E8F4EE19-049D-4F9F-8796-FD355080778A}" dt="2020-05-28T17:31:06.439" v="29"/>
          <ac:grpSpMkLst>
            <pc:docMk/>
            <pc:sldMk cId="2428278144" sldId="258"/>
            <ac:grpSpMk id="43" creationId="{D5FD3E98-0C44-4711-9816-CCBCE9D84B5F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55" creationId="{3D3E4214-5810-497E-B151-171FE3C800A9}"/>
          </ac:grpSpMkLst>
        </pc:grpChg>
        <pc:grpChg chg="mod">
          <ac:chgData name="Wu Zhanghao" userId="2457321fb594ff1d" providerId="LiveId" clId="{E8F4EE19-049D-4F9F-8796-FD355080778A}" dt="2020-05-28T17:31:06.439" v="29"/>
          <ac:grpSpMkLst>
            <pc:docMk/>
            <pc:sldMk cId="2428278144" sldId="258"/>
            <ac:grpSpMk id="57" creationId="{D8EADC60-6A36-4797-B2FC-E5C9D48D7CB3}"/>
          </ac:grpSpMkLst>
        </pc:grpChg>
        <pc:grpChg chg="add del mod">
          <ac:chgData name="Wu Zhanghao" userId="2457321fb594ff1d" providerId="LiveId" clId="{E8F4EE19-049D-4F9F-8796-FD355080778A}" dt="2020-05-28T17:31:11.903" v="30"/>
          <ac:grpSpMkLst>
            <pc:docMk/>
            <pc:sldMk cId="2428278144" sldId="258"/>
            <ac:grpSpMk id="61" creationId="{ED2C454F-D18E-449B-858A-D7AFEDEEE354}"/>
          </ac:grpSpMkLst>
        </pc:grpChg>
        <pc:grpChg chg="mod">
          <ac:chgData name="Wu Zhanghao" userId="2457321fb594ff1d" providerId="LiveId" clId="{E8F4EE19-049D-4F9F-8796-FD355080778A}" dt="2020-05-28T17:31:06.439" v="29"/>
          <ac:grpSpMkLst>
            <pc:docMk/>
            <pc:sldMk cId="2428278144" sldId="258"/>
            <ac:grpSpMk id="62" creationId="{DD2ED084-58EE-43C9-8C0F-9553B6BC3135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70" creationId="{612AE02D-B00C-4081-88AD-C1A08BF2582B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73" creationId="{EA6E5FFC-2CAB-4B99-B9BA-95D36ACB3EB5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76" creationId="{664B2D60-3D88-4D5C-A69A-AA8CDA4CA88F}"/>
          </ac:grpSpMkLst>
        </pc:grpChg>
        <pc:grpChg chg="mod">
          <ac:chgData name="Wu Zhanghao" userId="2457321fb594ff1d" providerId="LiveId" clId="{E8F4EE19-049D-4F9F-8796-FD355080778A}" dt="2020-05-28T17:31:12.975" v="31"/>
          <ac:grpSpMkLst>
            <pc:docMk/>
            <pc:sldMk cId="2428278144" sldId="258"/>
            <ac:grpSpMk id="77" creationId="{66E46B8A-69C9-4761-8857-78B752DFA018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82" creationId="{3B1CFC42-86AA-48E9-88A1-360DA2DE796B}"/>
          </ac:grpSpMkLst>
        </pc:grpChg>
        <pc:grpChg chg="mod">
          <ac:chgData name="Wu Zhanghao" userId="2457321fb594ff1d" providerId="LiveId" clId="{E8F4EE19-049D-4F9F-8796-FD355080778A}" dt="2020-05-28T17:31:12.975" v="31"/>
          <ac:grpSpMkLst>
            <pc:docMk/>
            <pc:sldMk cId="2428278144" sldId="258"/>
            <ac:grpSpMk id="83" creationId="{09B7D7C1-6ABD-486D-B08D-3BE9DB5A4D08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89" creationId="{B9946295-9984-478E-8E12-D6DE62AD6B26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94" creationId="{B91618ED-AA0C-4B58-BC6A-E90BB8C8D0DC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97" creationId="{3C1CFDED-0120-4F37-A342-994541EC0FCA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104" creationId="{FBE4CF8E-7EC1-4ABC-A1ED-EEB9444A8F12}"/>
          </ac:grpSpMkLst>
        </pc:grpChg>
        <pc:grpChg chg="mod">
          <ac:chgData name="Wu Zhanghao" userId="2457321fb594ff1d" providerId="LiveId" clId="{E8F4EE19-049D-4F9F-8796-FD355080778A}" dt="2020-05-28T17:31:12.975" v="31"/>
          <ac:grpSpMkLst>
            <pc:docMk/>
            <pc:sldMk cId="2428278144" sldId="258"/>
            <ac:grpSpMk id="105" creationId="{55879A66-17C0-4D3E-9B73-EC5567AB92D0}"/>
          </ac:grpSpMkLst>
        </pc:grpChg>
        <pc:grpChg chg="mod">
          <ac:chgData name="Wu Zhanghao" userId="2457321fb594ff1d" providerId="LiveId" clId="{E8F4EE19-049D-4F9F-8796-FD355080778A}" dt="2020-05-28T17:31:12.975" v="31"/>
          <ac:grpSpMkLst>
            <pc:docMk/>
            <pc:sldMk cId="2428278144" sldId="258"/>
            <ac:grpSpMk id="106" creationId="{34489751-9F9A-4FAE-8BEC-4CAE7389A2CB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118" creationId="{D086C706-7D3D-4A4F-864A-A9B2D9C9B885}"/>
          </ac:grpSpMkLst>
        </pc:grpChg>
        <pc:grpChg chg="mod">
          <ac:chgData name="Wu Zhanghao" userId="2457321fb594ff1d" providerId="LiveId" clId="{E8F4EE19-049D-4F9F-8796-FD355080778A}" dt="2020-05-28T17:31:12.975" v="31"/>
          <ac:grpSpMkLst>
            <pc:docMk/>
            <pc:sldMk cId="2428278144" sldId="258"/>
            <ac:grpSpMk id="120" creationId="{D3036491-7C3E-46CE-8A7F-575D47E7C7AB}"/>
          </ac:grpSpMkLst>
        </pc:grpChg>
        <pc:grpChg chg="add del mod">
          <ac:chgData name="Wu Zhanghao" userId="2457321fb594ff1d" providerId="LiveId" clId="{E8F4EE19-049D-4F9F-8796-FD355080778A}" dt="2020-05-28T17:31:16.915" v="32"/>
          <ac:grpSpMkLst>
            <pc:docMk/>
            <pc:sldMk cId="2428278144" sldId="258"/>
            <ac:grpSpMk id="124" creationId="{CB2F4354-884F-4F96-9110-6F9C9746CD5F}"/>
          </ac:grpSpMkLst>
        </pc:grpChg>
        <pc:grpChg chg="mod">
          <ac:chgData name="Wu Zhanghao" userId="2457321fb594ff1d" providerId="LiveId" clId="{E8F4EE19-049D-4F9F-8796-FD355080778A}" dt="2020-05-28T17:31:12.975" v="31"/>
          <ac:grpSpMkLst>
            <pc:docMk/>
            <pc:sldMk cId="2428278144" sldId="258"/>
            <ac:grpSpMk id="125" creationId="{E97171FB-6C92-4B24-9A81-296341E951B1}"/>
          </ac:grpSpMkLst>
        </pc:grpChg>
        <pc:picChg chg="add">
          <ac:chgData name="Wu Zhanghao" userId="2457321fb594ff1d" providerId="LiveId" clId="{E8F4EE19-049D-4F9F-8796-FD355080778A}" dt="2020-05-28T17:31:36.438" v="33"/>
          <ac:picMkLst>
            <pc:docMk/>
            <pc:sldMk cId="2428278144" sldId="258"/>
            <ac:picMk id="2" creationId="{6A420DD9-F7AF-4863-9EF6-CDB5C6CBE86D}"/>
          </ac:picMkLst>
        </pc:picChg>
        <pc:picChg chg="del">
          <ac:chgData name="Wu Zhanghao" userId="2457321fb594ff1d" providerId="LiveId" clId="{E8F4EE19-049D-4F9F-8796-FD355080778A}" dt="2020-05-28T17:31:51.295" v="34" actId="478"/>
          <ac:picMkLst>
            <pc:docMk/>
            <pc:sldMk cId="2428278144" sldId="258"/>
            <ac:picMk id="5" creationId="{BCAEF311-8BA2-4D8E-8D04-2F0E62DDEEBE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15" creationId="{A9019096-571B-4715-8518-D42E9AC2BC06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16" creationId="{129767AC-0F80-42A2-84C3-38A0B1DF5B49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21" creationId="{70D180BA-53E2-499B-BE38-F892DEBDE4FC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22" creationId="{A2941031-9BF7-4F9B-8B88-DC4655248F48}"/>
          </ac:picMkLst>
        </pc:picChg>
        <pc:picChg chg="add del mod">
          <ac:chgData name="Wu Zhanghao" userId="2457321fb594ff1d" providerId="LiveId" clId="{E8F4EE19-049D-4F9F-8796-FD355080778A}" dt="2020-05-28T17:31:11.903" v="30"/>
          <ac:picMkLst>
            <pc:docMk/>
            <pc:sldMk cId="2428278144" sldId="258"/>
            <ac:picMk id="29" creationId="{A929E0A7-CAD8-4357-9680-77BFC3A71199}"/>
          </ac:picMkLst>
        </pc:picChg>
        <pc:picChg chg="add del mod">
          <ac:chgData name="Wu Zhanghao" userId="2457321fb594ff1d" providerId="LiveId" clId="{E8F4EE19-049D-4F9F-8796-FD355080778A}" dt="2020-05-28T17:31:11.903" v="30"/>
          <ac:picMkLst>
            <pc:docMk/>
            <pc:sldMk cId="2428278144" sldId="258"/>
            <ac:picMk id="30" creationId="{A04ED54C-57D8-4F99-AD2E-F426BD63093D}"/>
          </ac:picMkLst>
        </pc:picChg>
        <pc:picChg chg="add del mod">
          <ac:chgData name="Wu Zhanghao" userId="2457321fb594ff1d" providerId="LiveId" clId="{E8F4EE19-049D-4F9F-8796-FD355080778A}" dt="2020-05-28T17:31:11.903" v="30"/>
          <ac:picMkLst>
            <pc:docMk/>
            <pc:sldMk cId="2428278144" sldId="258"/>
            <ac:picMk id="48" creationId="{1909F89C-04EF-4600-84C8-D90302FCAA13}"/>
          </ac:picMkLst>
        </pc:picChg>
        <pc:picChg chg="add del mod">
          <ac:chgData name="Wu Zhanghao" userId="2457321fb594ff1d" providerId="LiveId" clId="{E8F4EE19-049D-4F9F-8796-FD355080778A}" dt="2020-05-28T17:31:11.903" v="30"/>
          <ac:picMkLst>
            <pc:docMk/>
            <pc:sldMk cId="2428278144" sldId="258"/>
            <ac:picMk id="49" creationId="{685A5577-8803-4013-93C3-95DFDAB68361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56" creationId="{F97B72F2-230F-48ED-A528-BFA9E1A8D166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58" creationId="{FC1B055D-48CA-414C-9B1C-9820BAF01557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59" creationId="{E279D459-146B-47EC-BA28-CF69962C7F70}"/>
          </ac:picMkLst>
        </pc:picChg>
        <pc:picChg chg="mod">
          <ac:chgData name="Wu Zhanghao" userId="2457321fb594ff1d" providerId="LiveId" clId="{E8F4EE19-049D-4F9F-8796-FD355080778A}" dt="2020-05-28T17:31:06.439" v="29"/>
          <ac:picMkLst>
            <pc:docMk/>
            <pc:sldMk cId="2428278144" sldId="258"/>
            <ac:picMk id="60" creationId="{8F58ECCB-FD69-4289-A25A-3686F45824E2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78" creationId="{BBCFD3F8-77CB-4217-A7C2-C9E741772EB8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79" creationId="{AC65724D-3E90-4F2F-A178-70F65910702F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84" creationId="{ED3835EE-009A-44EA-BF4D-CD4666E7D339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85" creationId="{A2F535B3-0529-4D32-928C-8847FBA2EFF3}"/>
          </ac:picMkLst>
        </pc:picChg>
        <pc:picChg chg="add del mod">
          <ac:chgData name="Wu Zhanghao" userId="2457321fb594ff1d" providerId="LiveId" clId="{E8F4EE19-049D-4F9F-8796-FD355080778A}" dt="2020-05-28T17:31:16.915" v="32"/>
          <ac:picMkLst>
            <pc:docMk/>
            <pc:sldMk cId="2428278144" sldId="258"/>
            <ac:picMk id="92" creationId="{C4CD8A9D-172E-4031-AB84-BA4DEEB3C594}"/>
          </ac:picMkLst>
        </pc:picChg>
        <pc:picChg chg="add del mod">
          <ac:chgData name="Wu Zhanghao" userId="2457321fb594ff1d" providerId="LiveId" clId="{E8F4EE19-049D-4F9F-8796-FD355080778A}" dt="2020-05-28T17:31:16.915" v="32"/>
          <ac:picMkLst>
            <pc:docMk/>
            <pc:sldMk cId="2428278144" sldId="258"/>
            <ac:picMk id="93" creationId="{49CD94DD-64D3-4348-A525-ECE664F6321A}"/>
          </ac:picMkLst>
        </pc:picChg>
        <pc:picChg chg="add del mod">
          <ac:chgData name="Wu Zhanghao" userId="2457321fb594ff1d" providerId="LiveId" clId="{E8F4EE19-049D-4F9F-8796-FD355080778A}" dt="2020-05-28T17:31:16.915" v="32"/>
          <ac:picMkLst>
            <pc:docMk/>
            <pc:sldMk cId="2428278144" sldId="258"/>
            <ac:picMk id="111" creationId="{098395E0-D36E-42C6-999C-F65AE59534C6}"/>
          </ac:picMkLst>
        </pc:picChg>
        <pc:picChg chg="add del mod">
          <ac:chgData name="Wu Zhanghao" userId="2457321fb594ff1d" providerId="LiveId" clId="{E8F4EE19-049D-4F9F-8796-FD355080778A}" dt="2020-05-28T17:31:16.915" v="32"/>
          <ac:picMkLst>
            <pc:docMk/>
            <pc:sldMk cId="2428278144" sldId="258"/>
            <ac:picMk id="112" creationId="{AE7D4275-5B82-41AC-8F2B-4C588CA057B3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119" creationId="{C33B2EFF-BF37-4136-9473-E67936E6BDC0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121" creationId="{2A3F96D3-CCE9-4461-AA31-2BD4620DC018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122" creationId="{10E7AFD4-9348-4CDE-9CDF-7D321EDB42F9}"/>
          </ac:picMkLst>
        </pc:picChg>
        <pc:picChg chg="mod">
          <ac:chgData name="Wu Zhanghao" userId="2457321fb594ff1d" providerId="LiveId" clId="{E8F4EE19-049D-4F9F-8796-FD355080778A}" dt="2020-05-28T17:31:12.975" v="31"/>
          <ac:picMkLst>
            <pc:docMk/>
            <pc:sldMk cId="2428278144" sldId="258"/>
            <ac:picMk id="123" creationId="{5BC51462-DACC-4FA9-9CF2-8AA66D4675ED}"/>
          </ac:picMkLst>
        </pc:picChg>
      </pc:sldChg>
      <pc:sldChg chg="addSp modSp mod">
        <pc:chgData name="Wu Zhanghao" userId="2457321fb594ff1d" providerId="LiveId" clId="{E8F4EE19-049D-4F9F-8796-FD355080778A}" dt="2020-05-28T17:33:50.414" v="48" actId="207"/>
        <pc:sldMkLst>
          <pc:docMk/>
          <pc:sldMk cId="1003042390" sldId="259"/>
        </pc:sldMkLst>
        <pc:spChg chg="add mod ord">
          <ac:chgData name="Wu Zhanghao" userId="2457321fb594ff1d" providerId="LiveId" clId="{E8F4EE19-049D-4F9F-8796-FD355080778A}" dt="2020-05-28T17:33:50.414" v="48" actId="207"/>
          <ac:spMkLst>
            <pc:docMk/>
            <pc:sldMk cId="1003042390" sldId="259"/>
            <ac:spMk id="2" creationId="{BCF27FF5-6E47-41F8-889A-9941B882008C}"/>
          </ac:spMkLst>
        </pc:spChg>
      </pc:sldChg>
      <pc:sldChg chg="addSp modSp mod">
        <pc:chgData name="Wu Zhanghao" userId="2457321fb594ff1d" providerId="LiveId" clId="{E8F4EE19-049D-4F9F-8796-FD355080778A}" dt="2020-05-28T17:34:09.838" v="50" actId="167"/>
        <pc:sldMkLst>
          <pc:docMk/>
          <pc:sldMk cId="1008142591" sldId="260"/>
        </pc:sldMkLst>
        <pc:spChg chg="add mod ord">
          <ac:chgData name="Wu Zhanghao" userId="2457321fb594ff1d" providerId="LiveId" clId="{E8F4EE19-049D-4F9F-8796-FD355080778A}" dt="2020-05-28T17:34:09.838" v="50" actId="167"/>
          <ac:spMkLst>
            <pc:docMk/>
            <pc:sldMk cId="1008142591" sldId="260"/>
            <ac:spMk id="4" creationId="{E5DB0B6E-98F7-4CEA-91FB-E6A5BCE24491}"/>
          </ac:spMkLst>
        </pc:spChg>
      </pc:sldChg>
    </pc:docChg>
  </pc:docChgLst>
  <pc:docChgLst>
    <pc:chgData name="章昊 吴" userId="2457321fb594ff1d" providerId="LiveId" clId="{3CFF9173-1227-4DA5-BA78-4FA1A86312CB}"/>
    <pc:docChg chg="custSel addSld modSld sldOrd">
      <pc:chgData name="章昊 吴" userId="2457321fb594ff1d" providerId="LiveId" clId="{3CFF9173-1227-4DA5-BA78-4FA1A86312CB}" dt="2019-12-12T07:47:04.396" v="36" actId="732"/>
      <pc:docMkLst>
        <pc:docMk/>
      </pc:docMkLst>
      <pc:sldChg chg="addSp delSp modSp add ord">
        <pc:chgData name="章昊 吴" userId="2457321fb594ff1d" providerId="LiveId" clId="{3CFF9173-1227-4DA5-BA78-4FA1A86312CB}" dt="2019-12-12T07:40:56.305" v="13" actId="1076"/>
        <pc:sldMkLst>
          <pc:docMk/>
          <pc:sldMk cId="1244732207" sldId="257"/>
        </pc:sldMkLst>
        <pc:spChg chg="del">
          <ac:chgData name="章昊 吴" userId="2457321fb594ff1d" providerId="LiveId" clId="{3CFF9173-1227-4DA5-BA78-4FA1A86312CB}" dt="2019-12-12T07:39:36.076" v="2" actId="478"/>
          <ac:spMkLst>
            <pc:docMk/>
            <pc:sldMk cId="1244732207" sldId="257"/>
            <ac:spMk id="2" creationId="{8813172B-B0BE-4B68-8AEA-35F145A2A1C9}"/>
          </ac:spMkLst>
        </pc:spChg>
        <pc:spChg chg="del">
          <ac:chgData name="章昊 吴" userId="2457321fb594ff1d" providerId="LiveId" clId="{3CFF9173-1227-4DA5-BA78-4FA1A86312CB}" dt="2019-12-12T07:39:36.076" v="2" actId="478"/>
          <ac:spMkLst>
            <pc:docMk/>
            <pc:sldMk cId="1244732207" sldId="257"/>
            <ac:spMk id="3" creationId="{20CAE5D9-FE8D-48DE-A050-ABF557CE9D73}"/>
          </ac:spMkLst>
        </pc:spChg>
        <pc:picChg chg="add mod modCrop">
          <ac:chgData name="章昊 吴" userId="2457321fb594ff1d" providerId="LiveId" clId="{3CFF9173-1227-4DA5-BA78-4FA1A86312CB}" dt="2019-12-12T07:40:56.305" v="13" actId="1076"/>
          <ac:picMkLst>
            <pc:docMk/>
            <pc:sldMk cId="1244732207" sldId="257"/>
            <ac:picMk id="5" creationId="{E15FEB13-E38E-4A33-8705-4DD459A772A9}"/>
          </ac:picMkLst>
        </pc:picChg>
      </pc:sldChg>
      <pc:sldChg chg="addSp delSp modSp add">
        <pc:chgData name="章昊 吴" userId="2457321fb594ff1d" providerId="LiveId" clId="{3CFF9173-1227-4DA5-BA78-4FA1A86312CB}" dt="2019-12-12T07:41:15.646" v="18" actId="962"/>
        <pc:sldMkLst>
          <pc:docMk/>
          <pc:sldMk cId="2428278144" sldId="258"/>
        </pc:sldMkLst>
        <pc:spChg chg="del">
          <ac:chgData name="章昊 吴" userId="2457321fb594ff1d" providerId="LiveId" clId="{3CFF9173-1227-4DA5-BA78-4FA1A86312CB}" dt="2019-12-12T07:41:08.262" v="15" actId="478"/>
          <ac:spMkLst>
            <pc:docMk/>
            <pc:sldMk cId="2428278144" sldId="258"/>
            <ac:spMk id="2" creationId="{C22A0D70-51D6-4C8D-800B-1EA04F728FE8}"/>
          </ac:spMkLst>
        </pc:spChg>
        <pc:spChg chg="del">
          <ac:chgData name="章昊 吴" userId="2457321fb594ff1d" providerId="LiveId" clId="{3CFF9173-1227-4DA5-BA78-4FA1A86312CB}" dt="2019-12-12T07:41:08.262" v="15" actId="478"/>
          <ac:spMkLst>
            <pc:docMk/>
            <pc:sldMk cId="2428278144" sldId="258"/>
            <ac:spMk id="3" creationId="{36EC8979-D8C2-4091-9064-8E2EDB52ADAB}"/>
          </ac:spMkLst>
        </pc:spChg>
        <pc:picChg chg="add mod">
          <ac:chgData name="章昊 吴" userId="2457321fb594ff1d" providerId="LiveId" clId="{3CFF9173-1227-4DA5-BA78-4FA1A86312CB}" dt="2019-12-12T07:41:15.646" v="18" actId="962"/>
          <ac:picMkLst>
            <pc:docMk/>
            <pc:sldMk cId="2428278144" sldId="258"/>
            <ac:picMk id="5" creationId="{BCAEF311-8BA2-4D8E-8D04-2F0E62DDEEBE}"/>
          </ac:picMkLst>
        </pc:picChg>
      </pc:sldChg>
      <pc:sldChg chg="addSp modSp add">
        <pc:chgData name="章昊 吴" userId="2457321fb594ff1d" providerId="LiveId" clId="{3CFF9173-1227-4DA5-BA78-4FA1A86312CB}" dt="2019-12-12T07:42:01.609" v="26" actId="1076"/>
        <pc:sldMkLst>
          <pc:docMk/>
          <pc:sldMk cId="1003042390" sldId="259"/>
        </pc:sldMkLst>
        <pc:picChg chg="add mod modCrop">
          <ac:chgData name="章昊 吴" userId="2457321fb594ff1d" providerId="LiveId" clId="{3CFF9173-1227-4DA5-BA78-4FA1A86312CB}" dt="2019-12-12T07:42:01.609" v="26" actId="1076"/>
          <ac:picMkLst>
            <pc:docMk/>
            <pc:sldMk cId="1003042390" sldId="259"/>
            <ac:picMk id="3" creationId="{A8C89C09-392F-4904-9244-B610E37CBEB2}"/>
          </ac:picMkLst>
        </pc:picChg>
      </pc:sldChg>
      <pc:sldChg chg="addSp modSp add">
        <pc:chgData name="章昊 吴" userId="2457321fb594ff1d" providerId="LiveId" clId="{3CFF9173-1227-4DA5-BA78-4FA1A86312CB}" dt="2019-12-12T07:47:04.396" v="36" actId="732"/>
        <pc:sldMkLst>
          <pc:docMk/>
          <pc:sldMk cId="1008142591" sldId="260"/>
        </pc:sldMkLst>
        <pc:picChg chg="add mod modCrop">
          <ac:chgData name="章昊 吴" userId="2457321fb594ff1d" providerId="LiveId" clId="{3CFF9173-1227-4DA5-BA78-4FA1A86312CB}" dt="2019-12-12T07:47:04.396" v="36" actId="732"/>
          <ac:picMkLst>
            <pc:docMk/>
            <pc:sldMk cId="1008142591" sldId="260"/>
            <ac:picMk id="3" creationId="{6BC719C3-DD38-4820-BD54-8CB2BC6D92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5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4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DF62-5887-4A2C-992F-ABCC927DAB6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A663E4-9E1F-4C67-81B4-04927C285710}"/>
              </a:ext>
            </a:extLst>
          </p:cNvPr>
          <p:cNvSpPr/>
          <p:nvPr/>
        </p:nvSpPr>
        <p:spPr>
          <a:xfrm>
            <a:off x="0" y="0"/>
            <a:ext cx="1097280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5CAE8D-0C22-45FF-8F26-5A4BD8E26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" r="4489"/>
          <a:stretch/>
        </p:blipFill>
        <p:spPr>
          <a:xfrm>
            <a:off x="2514600" y="216148"/>
            <a:ext cx="5943599" cy="68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950667-BCD8-41FD-8FE4-3973F2305A68}"/>
              </a:ext>
            </a:extLst>
          </p:cNvPr>
          <p:cNvSpPr/>
          <p:nvPr/>
        </p:nvSpPr>
        <p:spPr>
          <a:xfrm>
            <a:off x="0" y="0"/>
            <a:ext cx="1097280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08A5D2-C4ED-4470-9770-C9ECA2BE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" y="0"/>
            <a:ext cx="1084141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8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E22575B1-CDBD-49B1-9AE1-D2FF75A9013C}"/>
              </a:ext>
            </a:extLst>
          </p:cNvPr>
          <p:cNvSpPr/>
          <p:nvPr/>
        </p:nvSpPr>
        <p:spPr>
          <a:xfrm>
            <a:off x="0" y="0"/>
            <a:ext cx="1097280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20DD9-F7AF-4863-9EF6-CDB5C6CB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704"/>
            <a:ext cx="10972800" cy="41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7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27FF5-6E47-41F8-889A-9941B882008C}"/>
              </a:ext>
            </a:extLst>
          </p:cNvPr>
          <p:cNvSpPr/>
          <p:nvPr/>
        </p:nvSpPr>
        <p:spPr>
          <a:xfrm>
            <a:off x="0" y="0"/>
            <a:ext cx="1097280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A8C89C09-392F-4904-9244-B610E37CB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12122"/>
          <a:stretch/>
        </p:blipFill>
        <p:spPr>
          <a:xfrm>
            <a:off x="831272" y="157869"/>
            <a:ext cx="9310255" cy="69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4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DB0B6E-98F7-4CEA-91FB-E6A5BCE24491}"/>
              </a:ext>
            </a:extLst>
          </p:cNvPr>
          <p:cNvSpPr/>
          <p:nvPr/>
        </p:nvSpPr>
        <p:spPr>
          <a:xfrm>
            <a:off x="0" y="0"/>
            <a:ext cx="1097280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6BC719C3-DD38-4820-BD54-8CB2BC6D9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" b="1219"/>
          <a:stretch/>
        </p:blipFill>
        <p:spPr>
          <a:xfrm>
            <a:off x="15328" y="806759"/>
            <a:ext cx="10957472" cy="56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0</Words>
  <Application>Microsoft Office PowerPoint</Application>
  <PresentationFormat>自定义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章昊 吴</dc:creator>
  <cp:lastModifiedBy>Wu Zhanghao</cp:lastModifiedBy>
  <cp:revision>1</cp:revision>
  <dcterms:created xsi:type="dcterms:W3CDTF">2019-12-12T06:19:49Z</dcterms:created>
  <dcterms:modified xsi:type="dcterms:W3CDTF">2020-05-28T17:34:16Z</dcterms:modified>
</cp:coreProperties>
</file>