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F9173-1227-4DA5-BA78-4FA1A86312CB}" v="10" dt="2019-12-12T07:45:39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528" y="84"/>
      </p:cViewPr>
      <p:guideLst>
        <p:guide orient="horz" pos="230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章昊 吴" userId="2457321fb594ff1d" providerId="LiveId" clId="{3CFF9173-1227-4DA5-BA78-4FA1A86312CB}"/>
    <pc:docChg chg="custSel addSld modSld sldOrd">
      <pc:chgData name="章昊 吴" userId="2457321fb594ff1d" providerId="LiveId" clId="{3CFF9173-1227-4DA5-BA78-4FA1A86312CB}" dt="2019-12-12T07:47:04.396" v="36" actId="732"/>
      <pc:docMkLst>
        <pc:docMk/>
      </pc:docMkLst>
      <pc:sldChg chg="addSp delSp modSp add ord">
        <pc:chgData name="章昊 吴" userId="2457321fb594ff1d" providerId="LiveId" clId="{3CFF9173-1227-4DA5-BA78-4FA1A86312CB}" dt="2019-12-12T07:40:56.305" v="13" actId="1076"/>
        <pc:sldMkLst>
          <pc:docMk/>
          <pc:sldMk cId="1244732207" sldId="257"/>
        </pc:sldMkLst>
        <pc:spChg chg="del">
          <ac:chgData name="章昊 吴" userId="2457321fb594ff1d" providerId="LiveId" clId="{3CFF9173-1227-4DA5-BA78-4FA1A86312CB}" dt="2019-12-12T07:39:36.076" v="2" actId="478"/>
          <ac:spMkLst>
            <pc:docMk/>
            <pc:sldMk cId="1244732207" sldId="257"/>
            <ac:spMk id="2" creationId="{8813172B-B0BE-4B68-8AEA-35F145A2A1C9}"/>
          </ac:spMkLst>
        </pc:spChg>
        <pc:spChg chg="del">
          <ac:chgData name="章昊 吴" userId="2457321fb594ff1d" providerId="LiveId" clId="{3CFF9173-1227-4DA5-BA78-4FA1A86312CB}" dt="2019-12-12T07:39:36.076" v="2" actId="478"/>
          <ac:spMkLst>
            <pc:docMk/>
            <pc:sldMk cId="1244732207" sldId="257"/>
            <ac:spMk id="3" creationId="{20CAE5D9-FE8D-48DE-A050-ABF557CE9D73}"/>
          </ac:spMkLst>
        </pc:spChg>
        <pc:picChg chg="add mod modCrop">
          <ac:chgData name="章昊 吴" userId="2457321fb594ff1d" providerId="LiveId" clId="{3CFF9173-1227-4DA5-BA78-4FA1A86312CB}" dt="2019-12-12T07:40:56.305" v="13" actId="1076"/>
          <ac:picMkLst>
            <pc:docMk/>
            <pc:sldMk cId="1244732207" sldId="257"/>
            <ac:picMk id="5" creationId="{E15FEB13-E38E-4A33-8705-4DD459A772A9}"/>
          </ac:picMkLst>
        </pc:picChg>
      </pc:sldChg>
      <pc:sldChg chg="addSp delSp modSp add">
        <pc:chgData name="章昊 吴" userId="2457321fb594ff1d" providerId="LiveId" clId="{3CFF9173-1227-4DA5-BA78-4FA1A86312CB}" dt="2019-12-12T07:41:15.646" v="18" actId="962"/>
        <pc:sldMkLst>
          <pc:docMk/>
          <pc:sldMk cId="2428278144" sldId="258"/>
        </pc:sldMkLst>
        <pc:spChg chg="del">
          <ac:chgData name="章昊 吴" userId="2457321fb594ff1d" providerId="LiveId" clId="{3CFF9173-1227-4DA5-BA78-4FA1A86312CB}" dt="2019-12-12T07:41:08.262" v="15" actId="478"/>
          <ac:spMkLst>
            <pc:docMk/>
            <pc:sldMk cId="2428278144" sldId="258"/>
            <ac:spMk id="2" creationId="{C22A0D70-51D6-4C8D-800B-1EA04F728FE8}"/>
          </ac:spMkLst>
        </pc:spChg>
        <pc:spChg chg="del">
          <ac:chgData name="章昊 吴" userId="2457321fb594ff1d" providerId="LiveId" clId="{3CFF9173-1227-4DA5-BA78-4FA1A86312CB}" dt="2019-12-12T07:41:08.262" v="15" actId="478"/>
          <ac:spMkLst>
            <pc:docMk/>
            <pc:sldMk cId="2428278144" sldId="258"/>
            <ac:spMk id="3" creationId="{36EC8979-D8C2-4091-9064-8E2EDB52ADAB}"/>
          </ac:spMkLst>
        </pc:spChg>
        <pc:picChg chg="add mod">
          <ac:chgData name="章昊 吴" userId="2457321fb594ff1d" providerId="LiveId" clId="{3CFF9173-1227-4DA5-BA78-4FA1A86312CB}" dt="2019-12-12T07:41:15.646" v="18" actId="962"/>
          <ac:picMkLst>
            <pc:docMk/>
            <pc:sldMk cId="2428278144" sldId="258"/>
            <ac:picMk id="5" creationId="{BCAEF311-8BA2-4D8E-8D04-2F0E62DDEEBE}"/>
          </ac:picMkLst>
        </pc:picChg>
      </pc:sldChg>
      <pc:sldChg chg="addSp modSp add">
        <pc:chgData name="章昊 吴" userId="2457321fb594ff1d" providerId="LiveId" clId="{3CFF9173-1227-4DA5-BA78-4FA1A86312CB}" dt="2019-12-12T07:42:01.609" v="26" actId="1076"/>
        <pc:sldMkLst>
          <pc:docMk/>
          <pc:sldMk cId="1003042390" sldId="259"/>
        </pc:sldMkLst>
        <pc:picChg chg="add mod modCrop">
          <ac:chgData name="章昊 吴" userId="2457321fb594ff1d" providerId="LiveId" clId="{3CFF9173-1227-4DA5-BA78-4FA1A86312CB}" dt="2019-12-12T07:42:01.609" v="26" actId="1076"/>
          <ac:picMkLst>
            <pc:docMk/>
            <pc:sldMk cId="1003042390" sldId="259"/>
            <ac:picMk id="3" creationId="{A8C89C09-392F-4904-9244-B610E37CBEB2}"/>
          </ac:picMkLst>
        </pc:picChg>
      </pc:sldChg>
      <pc:sldChg chg="addSp modSp add">
        <pc:chgData name="章昊 吴" userId="2457321fb594ff1d" providerId="LiveId" clId="{3CFF9173-1227-4DA5-BA78-4FA1A86312CB}" dt="2019-12-12T07:47:04.396" v="36" actId="732"/>
        <pc:sldMkLst>
          <pc:docMk/>
          <pc:sldMk cId="1008142591" sldId="260"/>
        </pc:sldMkLst>
        <pc:picChg chg="add mod modCrop">
          <ac:chgData name="章昊 吴" userId="2457321fb594ff1d" providerId="LiveId" clId="{3CFF9173-1227-4DA5-BA78-4FA1A86312CB}" dt="2019-12-12T07:47:04.396" v="36" actId="732"/>
          <ac:picMkLst>
            <pc:docMk/>
            <pc:sldMk cId="1008142591" sldId="260"/>
            <ac:picMk id="3" creationId="{6BC719C3-DD38-4820-BD54-8CB2BC6D92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5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4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3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1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7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6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5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DF62-5887-4A2C-992F-ABCC927DAB6D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4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DF62-5887-4A2C-992F-ABCC927DAB6D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7EF9D-CEC9-4D2F-BBA7-A397C9F1D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截图&#10;&#10;描述已自动生成">
            <a:extLst>
              <a:ext uri="{FF2B5EF4-FFF2-40B4-BE49-F238E27FC236}">
                <a16:creationId xmlns:a16="http://schemas.microsoft.com/office/drawing/2014/main" id="{E15FEB13-E38E-4A33-8705-4DD459A77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6" r="19792"/>
          <a:stretch/>
        </p:blipFill>
        <p:spPr>
          <a:xfrm>
            <a:off x="2639290" y="52831"/>
            <a:ext cx="7190509" cy="720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908A5D2-C4ED-4470-9770-C9ECA2BE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3" y="0"/>
            <a:ext cx="10841414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8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男子的脸部特写与图片配字&#10;&#10;描述已自动生成">
            <a:extLst>
              <a:ext uri="{FF2B5EF4-FFF2-40B4-BE49-F238E27FC236}">
                <a16:creationId xmlns:a16="http://schemas.microsoft.com/office/drawing/2014/main" id="{BCAEF311-8BA2-4D8E-8D04-2F0E62DDE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128"/>
            <a:ext cx="10972800" cy="657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7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地图的截图&#10;&#10;描述已自动生成">
            <a:extLst>
              <a:ext uri="{FF2B5EF4-FFF2-40B4-BE49-F238E27FC236}">
                <a16:creationId xmlns:a16="http://schemas.microsoft.com/office/drawing/2014/main" id="{A8C89C09-392F-4904-9244-B610E37CB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1" r="12122"/>
          <a:stretch/>
        </p:blipFill>
        <p:spPr>
          <a:xfrm>
            <a:off x="831272" y="157869"/>
            <a:ext cx="9310255" cy="699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4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6BC719C3-DD38-4820-BD54-8CB2BC6D92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" b="1219"/>
          <a:stretch/>
        </p:blipFill>
        <p:spPr>
          <a:xfrm>
            <a:off x="15328" y="806759"/>
            <a:ext cx="10957472" cy="56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0</Words>
  <Application>Microsoft Office PowerPoint</Application>
  <PresentationFormat>自定义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章昊 吴</dc:creator>
  <cp:lastModifiedBy>章昊 吴</cp:lastModifiedBy>
  <cp:revision>1</cp:revision>
  <dcterms:created xsi:type="dcterms:W3CDTF">2019-12-12T06:19:49Z</dcterms:created>
  <dcterms:modified xsi:type="dcterms:W3CDTF">2019-12-12T07:47:10Z</dcterms:modified>
</cp:coreProperties>
</file>