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5465-E141-4C0E-8A80-F1A1D9B8B5D1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DE84-4E9B-4FEE-92BC-9A2B241841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00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5465-E141-4C0E-8A80-F1A1D9B8B5D1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DE84-4E9B-4FEE-92BC-9A2B241841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03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5465-E141-4C0E-8A80-F1A1D9B8B5D1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DE84-4E9B-4FEE-92BC-9A2B241841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70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5465-E141-4C0E-8A80-F1A1D9B8B5D1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DE84-4E9B-4FEE-92BC-9A2B241841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21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5465-E141-4C0E-8A80-F1A1D9B8B5D1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DE84-4E9B-4FEE-92BC-9A2B241841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10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5465-E141-4C0E-8A80-F1A1D9B8B5D1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DE84-4E9B-4FEE-92BC-9A2B241841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44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5465-E141-4C0E-8A80-F1A1D9B8B5D1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DE84-4E9B-4FEE-92BC-9A2B241841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47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5465-E141-4C0E-8A80-F1A1D9B8B5D1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DE84-4E9B-4FEE-92BC-9A2B241841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08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5465-E141-4C0E-8A80-F1A1D9B8B5D1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DE84-4E9B-4FEE-92BC-9A2B241841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87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5465-E141-4C0E-8A80-F1A1D9B8B5D1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DE84-4E9B-4FEE-92BC-9A2B241841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160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5465-E141-4C0E-8A80-F1A1D9B8B5D1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DE84-4E9B-4FEE-92BC-9A2B241841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91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5465-E141-4C0E-8A80-F1A1D9B8B5D1}" type="datetimeFigureOut">
              <a:rPr lang="en-AU" smtClean="0"/>
              <a:t>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FDE84-4E9B-4FEE-92BC-9A2B241841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56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OTLSHAPE_T_cbc35c1aad3c43a7ba333587abd00dbe_HorizontalConnector1"/>
          <p:cNvCxnSpPr/>
          <p:nvPr>
            <p:custDataLst>
              <p:tags r:id="rId2"/>
            </p:custDataLst>
          </p:nvPr>
        </p:nvCxnSpPr>
        <p:spPr>
          <a:xfrm>
            <a:off x="458893" y="5647055"/>
            <a:ext cx="893780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OTLSHAPE_T_95eacb1131a747a7bcef72ce293cf1d8_HorizontalConnector1"/>
          <p:cNvCxnSpPr/>
          <p:nvPr>
            <p:custDataLst>
              <p:tags r:id="rId3"/>
            </p:custDataLst>
          </p:nvPr>
        </p:nvCxnSpPr>
        <p:spPr>
          <a:xfrm>
            <a:off x="766403" y="5380355"/>
            <a:ext cx="15210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_b621efb8097a4b88b80334ce3336c81e_HorizontalConnector1"/>
          <p:cNvCxnSpPr/>
          <p:nvPr>
            <p:custDataLst>
              <p:tags r:id="rId4"/>
            </p:custDataLst>
          </p:nvPr>
        </p:nvCxnSpPr>
        <p:spPr>
          <a:xfrm>
            <a:off x="652399" y="5113655"/>
            <a:ext cx="298923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T_b670b09453d5497c9b348749e622d768_HorizontalConnector1"/>
          <p:cNvCxnSpPr/>
          <p:nvPr>
            <p:custDataLst>
              <p:tags r:id="rId5"/>
            </p:custDataLst>
          </p:nvPr>
        </p:nvCxnSpPr>
        <p:spPr>
          <a:xfrm>
            <a:off x="725974" y="4846955"/>
            <a:ext cx="156152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OTLSHAPE_T_356b95a1ee504411b19a53c8796ec007_HorizontalConnector1"/>
          <p:cNvCxnSpPr/>
          <p:nvPr>
            <p:custDataLst>
              <p:tags r:id="rId6"/>
            </p:custDataLst>
          </p:nvPr>
        </p:nvCxnSpPr>
        <p:spPr>
          <a:xfrm>
            <a:off x="601303" y="4580255"/>
            <a:ext cx="16861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OTLSHAPE_T_59165fe2aac74459868ef2c4181268cb_HorizontalConnector1"/>
          <p:cNvCxnSpPr/>
          <p:nvPr>
            <p:custDataLst>
              <p:tags r:id="rId7"/>
            </p:custDataLst>
          </p:nvPr>
        </p:nvCxnSpPr>
        <p:spPr>
          <a:xfrm>
            <a:off x="809879" y="4313555"/>
            <a:ext cx="147762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OTLSHAPE_T_1b85088b58cb4d28bbfe71aa1c341c36_HorizontalConnector1"/>
          <p:cNvCxnSpPr/>
          <p:nvPr>
            <p:custDataLst>
              <p:tags r:id="rId8"/>
            </p:custDataLst>
          </p:nvPr>
        </p:nvCxnSpPr>
        <p:spPr>
          <a:xfrm>
            <a:off x="523409" y="4046855"/>
            <a:ext cx="40995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OTLSHAPE_M_72a5380c79dd4589a6f25d8156da9b66_Connector1"/>
          <p:cNvCxnSpPr/>
          <p:nvPr>
            <p:custDataLst>
              <p:tags r:id="rId9"/>
            </p:custDataLst>
          </p:nvPr>
        </p:nvCxnSpPr>
        <p:spPr>
          <a:xfrm>
            <a:off x="1108864" y="2605828"/>
            <a:ext cx="0" cy="44217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TLSHAPE_TB_00000000000000000000000000000000_LeftEndCaps"/>
          <p:cNvSpPr txBox="1"/>
          <p:nvPr>
            <p:custDataLst>
              <p:tags r:id="rId10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AU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en-AU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B_00000000000000000000000000000000_RightEndCaps"/>
          <p:cNvSpPr txBox="1"/>
          <p:nvPr>
            <p:custDataLst>
              <p:tags r:id="rId11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AU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en-AU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TLSHAPE_TB_00000000000000000000000000000000_ElapsedTime"/>
          <p:cNvSpPr/>
          <p:nvPr>
            <p:custDataLst>
              <p:tags r:id="rId13"/>
            </p:custDataLst>
          </p:nvPr>
        </p:nvSpPr>
        <p:spPr>
          <a:xfrm>
            <a:off x="933365" y="3352800"/>
            <a:ext cx="1016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OTLSHAPE_TB_00000000000000000000000000000000_TodayMarkerShape"/>
          <p:cNvSpPr/>
          <p:nvPr>
            <p:custDataLst>
              <p:tags r:id="rId14"/>
            </p:custDataLst>
          </p:nvPr>
        </p:nvSpPr>
        <p:spPr>
          <a:xfrm>
            <a:off x="975834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OTLSHAPE_TB_00000000000000000000000000000000_TodayMarkerText"/>
          <p:cNvSpPr txBox="1"/>
          <p:nvPr>
            <p:custDataLst>
              <p:tags r:id="rId15"/>
            </p:custDataLst>
          </p:nvPr>
        </p:nvSpPr>
        <p:spPr>
          <a:xfrm>
            <a:off x="850134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AU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AU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B_00000000000000000000000000000000_TimescaleInterval1"/>
          <p:cNvSpPr txBox="1"/>
          <p:nvPr>
            <p:custDataLst>
              <p:tags r:id="rId16"/>
            </p:custDataLst>
          </p:nvPr>
        </p:nvSpPr>
        <p:spPr>
          <a:xfrm>
            <a:off x="996865" y="31454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AU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85" name="OTLSHAPE_TB_00000000000000000000000000000000_Separator1"/>
          <p:cNvCxnSpPr/>
          <p:nvPr>
            <p:custDataLst>
              <p:tags r:id="rId17"/>
            </p:custDataLst>
          </p:nvPr>
        </p:nvCxnSpPr>
        <p:spPr>
          <a:xfrm>
            <a:off x="6180632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TLSHAPE_TB_00000000000000000000000000000000_TimescaleInterval2"/>
          <p:cNvSpPr txBox="1"/>
          <p:nvPr>
            <p:custDataLst>
              <p:tags r:id="rId18"/>
            </p:custDataLst>
          </p:nvPr>
        </p:nvSpPr>
        <p:spPr>
          <a:xfrm>
            <a:off x="6244134" y="3145473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AU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M_72a5380c79dd4589a6f25d8156da9b66_Title"/>
          <p:cNvSpPr txBox="1"/>
          <p:nvPr>
            <p:custDataLst>
              <p:tags r:id="rId19"/>
            </p:custDataLst>
          </p:nvPr>
        </p:nvSpPr>
        <p:spPr>
          <a:xfrm>
            <a:off x="1331114" y="2493857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Move to Adelaide</a:t>
            </a:r>
            <a:endParaRPr lang="en-AU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M_72a5380c79dd4589a6f25d8156da9b66_Date"/>
          <p:cNvSpPr txBox="1"/>
          <p:nvPr>
            <p:custDataLst>
              <p:tags r:id="rId20"/>
            </p:custDataLst>
          </p:nvPr>
        </p:nvSpPr>
        <p:spPr>
          <a:xfrm>
            <a:off x="1331114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3/1/2017</a:t>
            </a:r>
            <a:endParaRPr lang="en-AU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M_72a5380c79dd4589a6f25d8156da9b66_Shape"/>
          <p:cNvSpPr/>
          <p:nvPr>
            <p:custDataLst>
              <p:tags r:id="rId21"/>
            </p:custDataLst>
          </p:nvPr>
        </p:nvSpPr>
        <p:spPr>
          <a:xfrm rot="16200000">
            <a:off x="1134264" y="2605828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OTLSHAPE_T_1b85088b58cb4d28bbfe71aa1c341c36_Shape"/>
          <p:cNvSpPr/>
          <p:nvPr>
            <p:custDataLst>
              <p:tags r:id="rId22"/>
            </p:custDataLst>
          </p:nvPr>
        </p:nvSpPr>
        <p:spPr>
          <a:xfrm>
            <a:off x="933365" y="3945255"/>
            <a:ext cx="13589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OTLSHAPE_T_1b85088b58cb4d28bbfe71aa1c341c36_ShapePercentage" hidden="1"/>
          <p:cNvSpPr/>
          <p:nvPr>
            <p:custDataLst>
              <p:tags r:id="rId23"/>
            </p:custDataLst>
          </p:nvPr>
        </p:nvSpPr>
        <p:spPr>
          <a:xfrm>
            <a:off x="933365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OTLSHAPE_T_1b85088b58cb4d28bbfe71aa1c341c36_Duration" hidden="1"/>
          <p:cNvSpPr txBox="1"/>
          <p:nvPr>
            <p:custDataLst>
              <p:tags r:id="rId24"/>
            </p:custDataLst>
          </p:nvPr>
        </p:nvSpPr>
        <p:spPr>
          <a:xfrm>
            <a:off x="0" y="39452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mtClean="0">
                <a:solidFill>
                  <a:srgbClr val="C0504D"/>
                </a:solidFill>
                <a:latin typeface="Calibri" panose="020F0502020204030204" pitchFamily="34" charset="0"/>
              </a:rPr>
              <a:t>8 days</a:t>
            </a:r>
            <a:endParaRPr lang="en-AU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1b85088b58cb4d28bbfe71aa1c341c36_TextPercentage" hidden="1"/>
          <p:cNvSpPr txBox="1"/>
          <p:nvPr>
            <p:custDataLst>
              <p:tags r:id="rId25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T_1b85088b58cb4d28bbfe71aa1c341c36_StartDate" hidden="1"/>
          <p:cNvSpPr txBox="1"/>
          <p:nvPr>
            <p:custDataLst>
              <p:tags r:id="rId26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1b85088b58cb4d28bbfe71aa1c341c36_EndDate" hidden="1"/>
          <p:cNvSpPr txBox="1"/>
          <p:nvPr>
            <p:custDataLst>
              <p:tags r:id="rId27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_1b85088b58cb4d28bbfe71aa1c341c36_JoinedDate"/>
          <p:cNvSpPr txBox="1"/>
          <p:nvPr>
            <p:custDataLst>
              <p:tags r:id="rId28"/>
            </p:custDataLst>
          </p:nvPr>
        </p:nvSpPr>
        <p:spPr>
          <a:xfrm>
            <a:off x="2338182" y="3969343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3/1/2017 - 3/8/2017</a:t>
            </a:r>
            <a:endParaRPr lang="en-AU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1b85088b58cb4d28bbfe71aa1c341c36_Title"/>
          <p:cNvSpPr txBox="1"/>
          <p:nvPr>
            <p:custDataLst>
              <p:tags r:id="rId29"/>
            </p:custDataLst>
          </p:nvPr>
        </p:nvSpPr>
        <p:spPr>
          <a:xfrm>
            <a:off x="127000" y="3961596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Decide</a:t>
            </a:r>
            <a:endParaRPr lang="en-AU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59165fe2aac74459868ef2c4181268cb_Shape"/>
          <p:cNvSpPr/>
          <p:nvPr>
            <p:custDataLst>
              <p:tags r:id="rId30"/>
            </p:custDataLst>
          </p:nvPr>
        </p:nvSpPr>
        <p:spPr>
          <a:xfrm>
            <a:off x="2287499" y="4211955"/>
            <a:ext cx="8509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OTLSHAPE_T_59165fe2aac74459868ef2c4181268cb_ShapePercentage" hidden="1"/>
          <p:cNvSpPr/>
          <p:nvPr>
            <p:custDataLst>
              <p:tags r:id="rId31"/>
            </p:custDataLst>
          </p:nvPr>
        </p:nvSpPr>
        <p:spPr>
          <a:xfrm>
            <a:off x="2287499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OTLSHAPE_T_59165fe2aac74459868ef2c4181268cb_Duration" hidden="1"/>
          <p:cNvSpPr txBox="1"/>
          <p:nvPr>
            <p:custDataLst>
              <p:tags r:id="rId32"/>
            </p:custDataLst>
          </p:nvPr>
        </p:nvSpPr>
        <p:spPr>
          <a:xfrm>
            <a:off x="0" y="42119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AU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T_59165fe2aac74459868ef2c4181268cb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T_59165fe2aac74459868ef2c4181268cb_StartDate" hidden="1"/>
          <p:cNvSpPr txBox="1"/>
          <p:nvPr>
            <p:custDataLst>
              <p:tags r:id="rId34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59165fe2aac74459868ef2c4181268cb_EndDate" hidden="1"/>
          <p:cNvSpPr txBox="1"/>
          <p:nvPr>
            <p:custDataLst>
              <p:tags r:id="rId35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T_59165fe2aac74459868ef2c4181268cb_JoinedDate"/>
          <p:cNvSpPr txBox="1"/>
          <p:nvPr>
            <p:custDataLst>
              <p:tags r:id="rId36"/>
            </p:custDataLst>
          </p:nvPr>
        </p:nvSpPr>
        <p:spPr>
          <a:xfrm>
            <a:off x="3184516" y="42360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3/9/2017 - 3/13/2017</a:t>
            </a:r>
            <a:endParaRPr lang="en-AU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59165fe2aac74459868ef2c4181268cb_Title"/>
          <p:cNvSpPr txBox="1"/>
          <p:nvPr>
            <p:custDataLst>
              <p:tags r:id="rId37"/>
            </p:custDataLst>
          </p:nvPr>
        </p:nvSpPr>
        <p:spPr>
          <a:xfrm>
            <a:off x="127000" y="4228296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House Price</a:t>
            </a:r>
            <a:endParaRPr lang="en-AU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356b95a1ee504411b19a53c8796ec007_Shape"/>
          <p:cNvSpPr/>
          <p:nvPr>
            <p:custDataLst>
              <p:tags r:id="rId38"/>
            </p:custDataLst>
          </p:nvPr>
        </p:nvSpPr>
        <p:spPr>
          <a:xfrm>
            <a:off x="2287499" y="4478655"/>
            <a:ext cx="13589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OTLSHAPE_T_356b95a1ee504411b19a53c8796ec007_ShapePercentage" hidden="1"/>
          <p:cNvSpPr/>
          <p:nvPr>
            <p:custDataLst>
              <p:tags r:id="rId39"/>
            </p:custDataLst>
          </p:nvPr>
        </p:nvSpPr>
        <p:spPr>
          <a:xfrm>
            <a:off x="2287499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TLSHAPE_T_356b95a1ee504411b19a53c8796ec007_Duration" hidden="1"/>
          <p:cNvSpPr txBox="1"/>
          <p:nvPr>
            <p:custDataLst>
              <p:tags r:id="rId40"/>
            </p:custDataLst>
          </p:nvPr>
        </p:nvSpPr>
        <p:spPr>
          <a:xfrm>
            <a:off x="0" y="44786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mtClean="0">
                <a:solidFill>
                  <a:srgbClr val="C0504D"/>
                </a:solidFill>
                <a:latin typeface="Calibri" panose="020F0502020204030204" pitchFamily="34" charset="0"/>
              </a:rPr>
              <a:t>8 days</a:t>
            </a:r>
            <a:endParaRPr lang="en-AU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356b95a1ee504411b19a53c8796ec007_TextPercentage" hidden="1"/>
          <p:cNvSpPr txBox="1"/>
          <p:nvPr>
            <p:custDataLst>
              <p:tags r:id="rId41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T_356b95a1ee504411b19a53c8796ec007_StartDate" hidden="1"/>
          <p:cNvSpPr txBox="1"/>
          <p:nvPr>
            <p:custDataLst>
              <p:tags r:id="rId42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T_356b95a1ee504411b19a53c8796ec007_EndDate" hidden="1"/>
          <p:cNvSpPr txBox="1"/>
          <p:nvPr>
            <p:custDataLst>
              <p:tags r:id="rId43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T_356b95a1ee504411b19a53c8796ec007_JoinedDate"/>
          <p:cNvSpPr txBox="1"/>
          <p:nvPr>
            <p:custDataLst>
              <p:tags r:id="rId44"/>
            </p:custDataLst>
          </p:nvPr>
        </p:nvSpPr>
        <p:spPr>
          <a:xfrm>
            <a:off x="3692316" y="45027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3/9/2017 - 3/16/2017</a:t>
            </a:r>
            <a:endParaRPr lang="en-AU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356b95a1ee504411b19a53c8796ec007_Title"/>
          <p:cNvSpPr txBox="1"/>
          <p:nvPr>
            <p:custDataLst>
              <p:tags r:id="rId45"/>
            </p:custDataLst>
          </p:nvPr>
        </p:nvSpPr>
        <p:spPr>
          <a:xfrm>
            <a:off x="127000" y="4494996"/>
            <a:ext cx="48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Solicitor</a:t>
            </a:r>
            <a:endParaRPr lang="en-AU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T_b670b09453d5497c9b348749e622d768_Shape"/>
          <p:cNvSpPr/>
          <p:nvPr>
            <p:custDataLst>
              <p:tags r:id="rId46"/>
            </p:custDataLst>
          </p:nvPr>
        </p:nvSpPr>
        <p:spPr>
          <a:xfrm>
            <a:off x="2287499" y="4745355"/>
            <a:ext cx="13589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OTLSHAPE_T_b670b09453d5497c9b348749e622d768_ShapePercentage" hidden="1"/>
          <p:cNvSpPr/>
          <p:nvPr>
            <p:custDataLst>
              <p:tags r:id="rId47"/>
            </p:custDataLst>
          </p:nvPr>
        </p:nvSpPr>
        <p:spPr>
          <a:xfrm>
            <a:off x="2287499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OTLSHAPE_T_b670b09453d5497c9b348749e622d768_Duration" hidden="1"/>
          <p:cNvSpPr txBox="1"/>
          <p:nvPr>
            <p:custDataLst>
              <p:tags r:id="rId48"/>
            </p:custDataLst>
          </p:nvPr>
        </p:nvSpPr>
        <p:spPr>
          <a:xfrm>
            <a:off x="0" y="47453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mtClean="0">
                <a:solidFill>
                  <a:srgbClr val="C0504D"/>
                </a:solidFill>
                <a:latin typeface="Calibri" panose="020F0502020204030204" pitchFamily="34" charset="0"/>
              </a:rPr>
              <a:t>8 days</a:t>
            </a:r>
            <a:endParaRPr lang="en-AU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T_b670b09453d5497c9b348749e622d768_TextPercentage" hidden="1"/>
          <p:cNvSpPr txBox="1"/>
          <p:nvPr>
            <p:custDataLst>
              <p:tags r:id="rId49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T_b670b09453d5497c9b348749e622d768_StartDate" hidden="1"/>
          <p:cNvSpPr txBox="1"/>
          <p:nvPr>
            <p:custDataLst>
              <p:tags r:id="rId50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T_b670b09453d5497c9b348749e622d768_EndDate" hidden="1"/>
          <p:cNvSpPr txBox="1"/>
          <p:nvPr>
            <p:custDataLst>
              <p:tags r:id="rId51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b670b09453d5497c9b348749e622d768_JoinedDate"/>
          <p:cNvSpPr txBox="1"/>
          <p:nvPr>
            <p:custDataLst>
              <p:tags r:id="rId52"/>
            </p:custDataLst>
          </p:nvPr>
        </p:nvSpPr>
        <p:spPr>
          <a:xfrm>
            <a:off x="3692316" y="47694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3/9/2017 - 3/16/2017</a:t>
            </a:r>
            <a:endParaRPr lang="en-AU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b670b09453d5497c9b348749e622d768_Title"/>
          <p:cNvSpPr txBox="1"/>
          <p:nvPr>
            <p:custDataLst>
              <p:tags r:id="rId53"/>
            </p:custDataLst>
          </p:nvPr>
        </p:nvSpPr>
        <p:spPr>
          <a:xfrm>
            <a:off x="127000" y="4761696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Bank Loan</a:t>
            </a:r>
            <a:endParaRPr lang="en-AU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b621efb8097a4b88b80334ce3336c81e_Shape"/>
          <p:cNvSpPr/>
          <p:nvPr>
            <p:custDataLst>
              <p:tags r:id="rId54"/>
            </p:custDataLst>
          </p:nvPr>
        </p:nvSpPr>
        <p:spPr>
          <a:xfrm>
            <a:off x="3641633" y="5012055"/>
            <a:ext cx="57658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TLSHAPE_T_b621efb8097a4b88b80334ce3336c81e_ShapePercentage" hidden="1"/>
          <p:cNvSpPr/>
          <p:nvPr>
            <p:custDataLst>
              <p:tags r:id="rId55"/>
            </p:custDataLst>
          </p:nvPr>
        </p:nvSpPr>
        <p:spPr>
          <a:xfrm>
            <a:off x="3641633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OTLSHAPE_T_b621efb8097a4b88b80334ce3336c81e_Duration" hidden="1"/>
          <p:cNvSpPr txBox="1"/>
          <p:nvPr>
            <p:custDataLst>
              <p:tags r:id="rId56"/>
            </p:custDataLst>
          </p:nvPr>
        </p:nvSpPr>
        <p:spPr>
          <a:xfrm>
            <a:off x="0" y="50120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mtClean="0">
                <a:solidFill>
                  <a:srgbClr val="C0504D"/>
                </a:solidFill>
                <a:latin typeface="Calibri" panose="020F0502020204030204" pitchFamily="34" charset="0"/>
              </a:rPr>
              <a:t>34 days</a:t>
            </a:r>
            <a:endParaRPr lang="en-AU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_b621efb8097a4b88b80334ce3336c81e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T_b621efb8097a4b88b80334ce3336c81e_StartDate" hidden="1"/>
          <p:cNvSpPr txBox="1"/>
          <p:nvPr>
            <p:custDataLst>
              <p:tags r:id="rId58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T_b621efb8097a4b88b80334ce3336c81e_EndDate" hidden="1"/>
          <p:cNvSpPr txBox="1"/>
          <p:nvPr>
            <p:custDataLst>
              <p:tags r:id="rId59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T_b621efb8097a4b88b80334ce3336c81e_JoinedDate"/>
          <p:cNvSpPr txBox="1"/>
          <p:nvPr>
            <p:custDataLst>
              <p:tags r:id="rId60"/>
            </p:custDataLst>
          </p:nvPr>
        </p:nvSpPr>
        <p:spPr>
          <a:xfrm>
            <a:off x="9447385" y="50361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3/17/2017 - 4/19/2017</a:t>
            </a:r>
            <a:endParaRPr lang="en-AU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T_b621efb8097a4b88b80334ce3336c81e_Title"/>
          <p:cNvSpPr txBox="1"/>
          <p:nvPr>
            <p:custDataLst>
              <p:tags r:id="rId61"/>
            </p:custDataLst>
          </p:nvPr>
        </p:nvSpPr>
        <p:spPr>
          <a:xfrm>
            <a:off x="127000" y="5028396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Purchase</a:t>
            </a:r>
            <a:endParaRPr lang="en-AU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T_95eacb1131a747a7bcef72ce293cf1d8_Shape"/>
          <p:cNvSpPr/>
          <p:nvPr>
            <p:custDataLst>
              <p:tags r:id="rId62"/>
            </p:custDataLst>
          </p:nvPr>
        </p:nvSpPr>
        <p:spPr>
          <a:xfrm>
            <a:off x="2287499" y="5278755"/>
            <a:ext cx="6858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OTLSHAPE_T_95eacb1131a747a7bcef72ce293cf1d8_ShapePercentage" hidden="1"/>
          <p:cNvSpPr/>
          <p:nvPr>
            <p:custDataLst>
              <p:tags r:id="rId63"/>
            </p:custDataLst>
          </p:nvPr>
        </p:nvSpPr>
        <p:spPr>
          <a:xfrm>
            <a:off x="2287499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OTLSHAPE_T_95eacb1131a747a7bcef72ce293cf1d8_Duration" hidden="1"/>
          <p:cNvSpPr txBox="1"/>
          <p:nvPr>
            <p:custDataLst>
              <p:tags r:id="rId64"/>
            </p:custDataLst>
          </p:nvPr>
        </p:nvSpPr>
        <p:spPr>
          <a:xfrm>
            <a:off x="0" y="52787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mtClean="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  <a:endParaRPr lang="en-AU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T_95eacb1131a747a7bcef72ce293cf1d8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T_95eacb1131a747a7bcef72ce293cf1d8_StartDate" hidden="1"/>
          <p:cNvSpPr txBox="1"/>
          <p:nvPr>
            <p:custDataLst>
              <p:tags r:id="rId66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T_95eacb1131a747a7bcef72ce293cf1d8_EndDate" hidden="1"/>
          <p:cNvSpPr txBox="1"/>
          <p:nvPr>
            <p:custDataLst>
              <p:tags r:id="rId67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T_95eacb1131a747a7bcef72ce293cf1d8_JoinedDate"/>
          <p:cNvSpPr txBox="1"/>
          <p:nvPr>
            <p:custDataLst>
              <p:tags r:id="rId68"/>
            </p:custDataLst>
          </p:nvPr>
        </p:nvSpPr>
        <p:spPr>
          <a:xfrm>
            <a:off x="3015249" y="53028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3/9/2017 - 3/12/2017</a:t>
            </a:r>
            <a:endParaRPr lang="en-AU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T_95eacb1131a747a7bcef72ce293cf1d8_Title"/>
          <p:cNvSpPr txBox="1"/>
          <p:nvPr>
            <p:custDataLst>
              <p:tags r:id="rId69"/>
            </p:custDataLst>
          </p:nvPr>
        </p:nvSpPr>
        <p:spPr>
          <a:xfrm>
            <a:off x="127000" y="5295096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Removalist</a:t>
            </a:r>
            <a:endParaRPr lang="en-AU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T_cbc35c1aad3c43a7ba333587abd00dbe_Shape"/>
          <p:cNvSpPr/>
          <p:nvPr>
            <p:custDataLst>
              <p:tags r:id="rId70"/>
            </p:custDataLst>
          </p:nvPr>
        </p:nvSpPr>
        <p:spPr>
          <a:xfrm>
            <a:off x="9396702" y="5545455"/>
            <a:ext cx="3429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OTLSHAPE_T_cbc35c1aad3c43a7ba333587abd00dbe_ShapePercentage" hidden="1"/>
          <p:cNvSpPr/>
          <p:nvPr>
            <p:custDataLst>
              <p:tags r:id="rId71"/>
            </p:custDataLst>
          </p:nvPr>
        </p:nvSpPr>
        <p:spPr>
          <a:xfrm>
            <a:off x="9396702" y="55454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OTLSHAPE_T_cbc35c1aad3c43a7ba333587abd00dbe_Duration" hidden="1"/>
          <p:cNvSpPr txBox="1"/>
          <p:nvPr>
            <p:custDataLst>
              <p:tags r:id="rId72"/>
            </p:custDataLst>
          </p:nvPr>
        </p:nvSpPr>
        <p:spPr>
          <a:xfrm>
            <a:off x="0" y="55454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mtClean="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  <a:endParaRPr lang="en-AU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T_cbc35c1aad3c43a7ba333587abd00dbe_TextPercentage" hidden="1"/>
          <p:cNvSpPr txBox="1"/>
          <p:nvPr>
            <p:custDataLst>
              <p:tags r:id="rId73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T_cbc35c1aad3c43a7ba333587abd00dbe_StartDate" hidden="1"/>
          <p:cNvSpPr txBox="1"/>
          <p:nvPr>
            <p:custDataLst>
              <p:tags r:id="rId74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T_cbc35c1aad3c43a7ba333587abd00dbe_EndDate" hidden="1"/>
          <p:cNvSpPr txBox="1"/>
          <p:nvPr>
            <p:custDataLst>
              <p:tags r:id="rId75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T_cbc35c1aad3c43a7ba333587abd00dbe_JoinedDate"/>
          <p:cNvSpPr txBox="1"/>
          <p:nvPr>
            <p:custDataLst>
              <p:tags r:id="rId76"/>
            </p:custDataLst>
          </p:nvPr>
        </p:nvSpPr>
        <p:spPr>
          <a:xfrm>
            <a:off x="9785918" y="55695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4/20/2017 - 4/21/2017</a:t>
            </a:r>
            <a:endParaRPr lang="en-AU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_cbc35c1aad3c43a7ba333587abd00dbe_Title"/>
          <p:cNvSpPr txBox="1"/>
          <p:nvPr>
            <p:custDataLst>
              <p:tags r:id="rId77"/>
            </p:custDataLst>
          </p:nvPr>
        </p:nvSpPr>
        <p:spPr>
          <a:xfrm>
            <a:off x="127000" y="5561796"/>
            <a:ext cx="34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Move</a:t>
            </a:r>
            <a:endParaRPr lang="en-AU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9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QVUiLCJTdHlsZU5hbWUiOiJTdGFuZGFyZCIsIklzVGVtcGxhdGUiOmZhbHNlLCJWZXJzaW9uIjp7IiRpZCI6IjIiLCJWZXJzaW9uIjoiMy4xLjAiLCJPcmlnaW5hbEFzc2VtYmx5VmVyc2lvbiI6IjMuMTAuMDQuMDAiLCJFZGl0aW9uIjoiQmFzaWMiLCJJc1BsdXNFZGl0aW9uIjpmYWxzZX0sIkVmZmVjdCI6MC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U2hvd0VsYXBzZWRUaW1lR3JhZGllbnRTdHlsZSI6ZmFsc2V9LCJTY2FsZSI6eyIkaWQiOiIxMjIiLCJTdGFydERhdGUiOiIyMDE3LTAzLTAxVDAwOjAwOjAwIiwiRW5kRGF0ZSI6IjIwMTctMDQtMjFUMjM6NTk6MDAiLCJGb3JtYXQiOiJNTU0iLCJUeXBlIjoyLCJBdXRvRGF0ZVJhbmdlIjp0cnVlLCJXb3JraW5nRGF5cyI6MTI3LCJUb2RheU1hcmtlclRleHQiOiJUb2RheSIsIkF1dG9TY2FsZVR5cGUiOnRydWV9LCJNaWxlc3RvbmVzIjpbeyIkaWQiOiIxMjMiLCJEYXRlIjoiMjAxNy0wMy0wMVQyMzo1OTowMFoiLCJTdHlsZSI6eyIkaWQiOiIxMjQiLCJTaGFwZSI6MiwiQ29ubmVjdG9yTWFyZ2luIjp7IiRyZWYiOiI1NCJ9LCJDb25uZWN0b3JTdHlsZSI6eyIkaWQiOiIxMjUiLCJMaW5lQ29sb3IiOnsiJGlkIjoiMTI2IiwiJHR5cGUiOiJOTFJFLkNvbW1vbi5Eb20uU29saWRDb2xvckJydXNoLCBOTFJFLkNvbW1vbiIsIkNvbG9yIjp7IiRpZCI6IjEyNyIsIkEiOjEyNywiUiI6MCwiRyI6MTE0LCJCIjoxODh9fSwiTGluZVdlaWdodCI6MS4wLCJMaW5lVHlwZSI6MCwiUGFyZW50U3R5bGUiOnsiJHJlZiI6IjU1In19LCJJc0JlbG93VGltZWJhbmQiOmZhbHNlLCJIaWRlRGF0ZSI6ZmFsc2UsIlNoYXBlU2l6ZSI6MSwiU3BhY2luZyI6MS4wLCJQYWRkaW5nIjp7IiRyZWYiOiI1OCJ9LCJTaGFwZVN0eWxlIjp7IiRpZCI6IjEyOCIsIk1hcmdpbiI6eyIkcmVmIjoiNjAifSwiUGFkZGluZyI6eyIkcmVmIjoiNjEifSwiQmFja2dyb3VuZCI6eyIkaWQiOiIxMjkiLCJDb2xvciI6eyIkaWQiOiIxMzAiLCJBIjoyNTUsIlIiOjAsIkciOjExNCwiQiI6MTg4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cyYTUzODBjLTc5ZGQtNDU4OS1hNmYyLTVkODE1NmRhOWI2NiIsIkltcG9ydElkIjpudWxsLCJUaXRsZSI6Ik1vdmUgdG8gQWRlbGFpZGUiLCJOb3RlIjpudWxsLCJIeXBlcmxpbmsiOm51bGwsIklzQ2hhbmdlZCI6ZmFsc2UsIklzTmV3IjpmYWxzZX1dLCJUYXNrcyI6W3siJGlkIjoiMTM4IiwiR3JvdXBOYW1lIjpudWxsLCJTdGFydERhdGUiOiIyMDE3LTAzLTAxVDAwOjAwOjAwWiIsIkVuZERhdGUiOiIyMDE3LTAzLTA4VDIzOjU5OjAwWiIsIlBlcmNlbnRhZ2VDb21wbGV0ZSI6bnVsbCwiU3R5bGUiOnsiJGlkIjoiMTM5IiwiU2hhcGUiOjAsIlNoYXBlVGhpY2tuZXNzIjoxLCJEdXJhdGlvbkZvcm1hdCI6MCwiSW5jbHVkZU5vbldvcmtpbmdEYXlzSW5EdXJhdGlvbiI6ZmFsc2UsIlBlcmNlbnRhZ2VDb21wbGV0ZVN0eWxlIjp7IiRpZCI6IjE0MCIsIkZvbnRTZXR0aW5ncyI6eyIkaWQiOiIxN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IiLCJMaW5lQ29sb3IiOm51bGwsIkxpbmVXZWlnaHQiOjAuMCwiTGluZVR5cGUiOjAsIlBhcmVudFN0eWxlIjpudWxsfSwiUGFyZW50U3R5bGUiOnsiJHJlZiI6IjgxIn19LCJEdXJhdGlvblN0eWxlIjp7IiRpZCI6IjE0MyIsIkZvbnRTZXR0aW5ncyI6eyIkaWQiOiIxN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DUiLCJMaW5lQ29sb3IiOm51bGwsIkxpbmVXZWlnaHQiOjAuMCwiTGluZVR5cGUiOjAsIlBhcmVudFN0eWxlIjpudWxsfSwiUGFyZW50U3R5bGUiOnsiJHJlZiI6Ijg4In19LCJIb3Jpem9udGFsQ29ubmVjdG9yU3R5bGUiOnsiJGlkIjoiMTQ2IiwiTGluZUNvbG9yIjp7IiRyZWYiOiI5NiJ9LCJMaW5lV2VpZ2h0IjoxLjAsIkxpbmVUeXBlIjowLCJQYXJlbnRTdHlsZSI6eyIkcmVmIjoiOTUifX0sIlZlcnRpY2FsQ29ubmVjdG9yU3R5bGUiOnsiJGlkIjoiMTQ3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Q4IiwiTWFyZ2luIjp7IiRyZWYiOiIxMDIifSwiUGFkZGluZyI6eyIkcmVmIjoiMTAzIn0sIkJhY2tncm91bmQiOnsiJGlkIjoiMTQ5IiwiQ29sb3IiOnsiJGlkIjoiMTUwIiwiQSI6MjU1LCJSIjowLCJHIjoxMTQsIkIiOjE4OH19LCJJc1Zpc2libGUiOnRydWUsIldpZHRoIjowLjAsIkhlaWdodCI6MTYuMCwiQm9yZGVyU3R5bGUiOnsiJGlkIjoiMTUxIiwiTGluZUNvbG9yIjp7IiRyZWYiOiIxMDUifSwiTGluZVdlaWdodCI6MC4wLCJMaW5lVHlwZSI6MCwiUGFyZW50U3R5bGUiOnsiJHJlZiI6IjEwNCJ9fSwiUGFyZW50U3R5bGUiOnsiJHJlZiI6IjEwMSJ9fSwiVGl0bGVTdHlsZSI6eyIkaWQiOiIxNTIiLCJGb250U2V0dGluZ3MiOnsiJGlkIjoiMTUz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1NCIsIkxpbmVDb2xvciI6bnVsbCwiTGluZVdlaWdodCI6MC4wLCJMaW5lVHlwZSI6MCwiUGFyZW50U3R5bGUiOm51bGx9LCJQYXJlbnRTdHlsZSI6eyIkcmVmIjoiMTA3In19LCJEYXRlU3R5bGUiOnsiJGlkIjoiMTU1IiwiRm9udFNldHRpbmdzIjp7IiRpZCI6IjE1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U3IiwiTGluZUNvbG9yIjpudWxsLCJMaW5lV2VpZ2h0IjowLjAsIkxpbmVUeXBlIjowLCJQYXJlbnRTdHlsZSI6bnVsbH0sIlBhcmVudFN0eWxlIjp7IiRyZWYiOiIxMTQifX0sIkRhdGVGb3JtYXQiOnsiJHJlZiI6IjEyMSJ9LCJJc1Zpc2libGUiOnRydWUsIlBhcmVudFN0eWxlIjp7IiRyZWYiOiI4MCJ9fSwiSW5kZXgiOjEsIlNtYXJ0RHVyYXRpb25BY3RpdmF0ZWQiOmZhbHNlLCJEYXRlRm9ybWF0Ijp7IiRyZWYiOiIxMjEifSwiSWQiOiIxYjg1MDg4Yi01OGNiLTRkMjgtYmJmZS03MWFhMWMzNDFjMzYiLCJJbXBvcnRJZCI6bnVsbCwiVGl0bGUiOiJEZWNpZGUiLCJOb3RlIjpudWxsLCJIeXBlcmxpbmsiOm51bGwsIklzQ2hhbmdlZCI6ZmFsc2UsIklzTmV3IjpmYWxzZX0seyIkaWQiOiIxNTgiLCJHcm91cE5hbWUiOm51bGwsIlN0YXJ0RGF0ZSI6IjIwMTctMDMtMDlUMDA6MDA6MDBaIiwiRW5kRGF0ZSI6IjIwMTctMDMtMTNUMjM6NTk6MDBaIiwiUGVyY2VudGFnZUNvbXBsZXRlIjpudWxsLCJTdHlsZSI6eyIkaWQiOiIxNTkiLCJTaGFwZSI6MCwiU2hhcGVUaGlja25lc3MiOjEsIkR1cmF0aW9uRm9ybWF0IjowLCJJbmNsdWRlTm9uV29ya2luZ0RheXNJbkR1cmF0aW9uIjpmYWxzZSwiUGVyY2VudGFnZUNvbXBsZXRlU3R5bGUiOnsiJGlkIjoiMTYwIiwiRm9udFNldHRpbmdzIjp7IiRpZCI6IjE2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2MiIsIkxpbmVDb2xvciI6bnVsbCwiTGluZVdlaWdodCI6MC4wLCJMaW5lVHlwZSI6MCwiUGFyZW50U3R5bGUiOm51bGx9LCJQYXJlbnRTdHlsZSI6eyIkcmVmIjoiODEifX0sIkR1cmF0aW9uU3R5bGUiOnsiJGlkIjoiMTYzIiwiRm9udFNldHRpbmdzIjp7IiRpZCI6IjE2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2NSIsIkxpbmVDb2xvciI6bnVsbCwiTGluZVdlaWdodCI6MC4wLCJMaW5lVHlwZSI6MCwiUGFyZW50U3R5bGUiOm51bGx9LCJQYXJlbnRTdHlsZSI6eyIkcmVmIjoiODgifX0sIkhvcml6b250YWxDb25uZWN0b3JTdHlsZSI6eyIkaWQiOiIxNjYiLCJMaW5lQ29sb3IiOnsiJHJlZiI6Ijk2In0sIkxpbmVXZWlnaHQiOjEuMCwiTGluZVR5cGUiOjAsIlBhcmVudFN0eWxlIjp7IiRyZWYiOiI5NSJ9fSwiVmVydGljYWxDb25uZWN0b3JTdHlsZSI6eyIkaWQiOiIxNjc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NjgiLCJNYXJnaW4iOnsiJHJlZiI6IjEwMiJ9LCJQYWRkaW5nIjp7IiRyZWYiOiIxMDMifSwiQmFja2dyb3VuZCI6eyIkcmVmIjoiMTQ5In0sIklzVmlzaWJsZSI6dHJ1ZSwiV2lkdGgiOjAuMCwiSGVpZ2h0IjoxNi4wLCJCb3JkZXJTdHlsZSI6eyIkaWQiOiIxNjkiLCJMaW5lQ29sb3IiOnsiJHJlZiI6IjEwNSJ9LCJMaW5lV2VpZ2h0IjowLjAsIkxpbmVUeXBlIjowLCJQYXJlbnRTdHlsZSI6eyIkcmVmIjoiMTA0In19LCJQYXJlbnRTdHlsZSI6eyIkcmVmIjoiMTAxIn19LCJUaXRsZVN0eWxlIjp7IiRpZCI6IjE3MCIsIkZvbnRTZXR0aW5ncyI6eyIkaWQiOiIxNzE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cyIiwiTGluZUNvbG9yIjpudWxsLCJMaW5lV2VpZ2h0IjowLjAsIkxpbmVUeXBlIjowLCJQYXJlbnRTdHlsZSI6bnVsbH0sIlBhcmVudFN0eWxlIjp7IiRyZWYiOiIxMDcifX0sIkRhdGVTdHlsZSI6eyIkaWQiOiIxNzMiLCJGb250U2V0dGluZ3MiOnsiJGlkIjoiMTc0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zUiLCJMaW5lQ29sb3IiOm51bGwsIkxpbmVXZWlnaHQiOjAuMCwiTGluZVR5cGUiOjAsIlBhcmVudFN0eWxlIjpudWxsfSwiUGFyZW50U3R5bGUiOnsiJHJlZiI6IjExNCJ9fSwiRGF0ZUZvcm1hdCI6eyIkcmVmIjoiMTIxIn0sIklzVmlzaWJsZSI6dHJ1ZSwiUGFyZW50U3R5bGUiOnsiJHJlZiI6IjgwIn19LCJJbmRleCI6MiwiU21hcnREdXJhdGlvbkFjdGl2YXRlZCI6ZmFsc2UsIkRhdGVGb3JtYXQiOnsiJHJlZiI6IjEyMSJ9LCJJZCI6IjU5MTY1ZmUyLWFhYzctNDQ1OS04NjhlLWYyYzQxODEyNjhjYiIsIkltcG9ydElkIjpudWxsLCJUaXRsZSI6IkhvdXNlIFByaWNlIiwiTm90ZSI6bnVsbCwiSHlwZXJsaW5rIjpudWxsLCJJc0NoYW5nZWQiOmZhbHNlLCJJc05ldyI6ZmFsc2V9LHsiJGlkIjoiMTc2IiwiR3JvdXBOYW1lIjpudWxsLCJTdGFydERhdGUiOiIyMDE3LTAzLTA5VDAwOjAwOjAwWiIsIkVuZERhdGUiOiIyMDE3LTAzLTE2VDIzOjU5OjAwWiIsIlBlcmNlbnRhZ2VDb21wbGV0ZSI6bnVsbCwiU3R5bGUiOnsiJGlkIjoiMTc3IiwiU2hhcGUiOjAsIlNoYXBlVGhpY2tuZXNzIjoxLCJEdXJhdGlvbkZvcm1hdCI6MCwiSW5jbHVkZU5vbldvcmtpbmdEYXlzSW5EdXJhdGlvbiI6ZmFsc2UsIlBlcmNlbnRhZ2VDb21wbGV0ZVN0eWxlIjp7IiRpZCI6IjE3OCIsIkZvbnRTZXR0aW5ncyI6eyIkaWQiOiIxNzk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AiLCJMaW5lQ29sb3IiOm51bGwsIkxpbmVXZWlnaHQiOjAuMCwiTGluZVR5cGUiOjAsIlBhcmVudFN0eWxlIjpudWxsfSwiUGFyZW50U3R5bGUiOnsiJHJlZiI6IjgxIn19LCJEdXJhdGlvblN0eWxlIjp7IiRpZCI6IjE4MSIsIkZvbnRTZXR0aW5ncyI6eyIkaWQiOiIxODI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DMiLCJMaW5lQ29sb3IiOm51bGwsIkxpbmVXZWlnaHQiOjAuMCwiTGluZVR5cGUiOjAsIlBhcmVudFN0eWxlIjpudWxsfSwiUGFyZW50U3R5bGUiOnsiJHJlZiI6Ijg4In19LCJIb3Jpem9udGFsQ29ubmVjdG9yU3R5bGUiOnsiJGlkIjoiMTg0IiwiTGluZUNvbG9yIjp7IiRyZWYiOiI5NiJ9LCJMaW5lV2VpZ2h0IjoxLjAsIkxpbmVUeXBlIjowLCJQYXJlbnRTdHlsZSI6eyIkcmVmIjoiOTUifX0sIlZlcnRpY2FsQ29ubmVjdG9yU3R5bGUiOnsiJGlkIjoiMTg1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g2IiwiTWFyZ2luIjp7IiRyZWYiOiIxMDIifSwiUGFkZGluZyI6eyIkcmVmIjoiMTAzIn0sIkJhY2tncm91bmQiOnsiJHJlZiI6IjE0OSJ9LCJJc1Zpc2libGUiOnRydWUsIldpZHRoIjowLjAsIkhlaWdodCI6MTYuMCwiQm9yZGVyU3R5bGUiOnsiJGlkIjoiMTg3IiwiTGluZUNvbG9yIjp7IiRyZWYiOiIxMDUifSwiTGluZVdlaWdodCI6MC4wLCJMaW5lVHlwZSI6MCwiUGFyZW50U3R5bGUiOnsiJHJlZiI6IjEwNCJ9fSwiUGFyZW50U3R5bGUiOnsiJHJlZiI6IjEwMSJ9fSwiVGl0bGVTdHlsZSI6eyIkaWQiOiIxODgiLCJGb250U2V0dGluZ3MiOnsiJGlkIjoiMTg5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5MCIsIkxpbmVDb2xvciI6bnVsbCwiTGluZVdlaWdodCI6MC4wLCJMaW5lVHlwZSI6MCwiUGFyZW50U3R5bGUiOm51bGx9LCJQYXJlbnRTdHlsZSI6eyIkcmVmIjoiMTA3In19LCJEYXRlU3R5bGUiOnsiJGlkIjoiMTkxIiwiRm9udFNldHRpbmdzIjp7IiRpZCI6IjE5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kzIiwiTGluZUNvbG9yIjpudWxsLCJMaW5lV2VpZ2h0IjowLjAsIkxpbmVUeXBlIjowLCJQYXJlbnRTdHlsZSI6bnVsbH0sIlBhcmVudFN0eWxlIjp7IiRyZWYiOiIxMTQifX0sIkRhdGVGb3JtYXQiOnsiJHJlZiI6IjEyMSJ9LCJJc1Zpc2libGUiOnRydWUsIlBhcmVudFN0eWxlIjp7IiRyZWYiOiI4MCJ9fSwiSW5kZXgiOjMsIlNtYXJ0RHVyYXRpb25BY3RpdmF0ZWQiOmZhbHNlLCJEYXRlRm9ybWF0Ijp7IiRyZWYiOiIxMjEifSwiSWQiOiIzNTZiOTVhMS1lZTUwLTQ0MTEtYjE5YS01M2M4Nzk2ZWMwMDciLCJJbXBvcnRJZCI6bnVsbCwiVGl0bGUiOiJTb2xpY2l0b3IiLCJOb3RlIjpudWxsLCJIeXBlcmxpbmsiOm51bGwsIklzQ2hhbmdlZCI6ZmFsc2UsIklzTmV3IjpmYWxzZX0seyIkaWQiOiIxOTQiLCJHcm91cE5hbWUiOm51bGwsIlN0YXJ0RGF0ZSI6IjIwMTctMDMtMDlUMDA6MDA6MDBaIiwiRW5kRGF0ZSI6IjIwMTctMDMtMTZUMjM6NTk6MDBaIiwiUGVyY2VudGFnZUNvbXBsZXRlIjpudWxsLCJTdHlsZSI6eyIkaWQiOiIxOTUiLCJTaGFwZSI6MCwiU2hhcGVUaGlja25lc3MiOjEsIkR1cmF0aW9uRm9ybWF0IjowLCJJbmNsdWRlTm9uV29ya2luZ0RheXNJbkR1cmF0aW9uIjpmYWxzZSwiUGVyY2VudGFnZUNvbXBsZXRlU3R5bGUiOnsiJGlkIjoiMTk2IiwiRm9udFNldHRpbmdzIjp7IiRpZCI6IjE5N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5OCIsIkxpbmVDb2xvciI6bnVsbCwiTGluZVdlaWdodCI6MC4wLCJMaW5lVHlwZSI6MCwiUGFyZW50U3R5bGUiOm51bGx9LCJQYXJlbnRTdHlsZSI6eyIkcmVmIjoiODEifX0sIkR1cmF0aW9uU3R5bGUiOnsiJGlkIjoiMTk5IiwiRm9udFNldHRpbmdzIjp7IiRpZCI6IjIwM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wMSIsIkxpbmVDb2xvciI6bnVsbCwiTGluZVdlaWdodCI6MC4wLCJMaW5lVHlwZSI6MCwiUGFyZW50U3R5bGUiOm51bGx9LCJQYXJlbnRTdHlsZSI6eyIkcmVmIjoiODgifX0sIkhvcml6b250YWxDb25uZWN0b3JTdHlsZSI6eyIkaWQiOiIyMDIiLCJMaW5lQ29sb3IiOnsiJHJlZiI6Ijk2In0sIkxpbmVXZWlnaHQiOjEuMCwiTGluZVR5cGUiOjAsIlBhcmVudFN0eWxlIjp7IiRyZWYiOiI5NSJ9fSwiVmVydGljYWxDb25uZWN0b3JTdHlsZSI6eyIkaWQiOiIyMDM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DQiLCJNYXJnaW4iOnsiJHJlZiI6IjEwMiJ9LCJQYWRkaW5nIjp7IiRyZWYiOiIxMDMifSwiQmFja2dyb3VuZCI6eyIkcmVmIjoiMTQ5In0sIklzVmlzaWJsZSI6dHJ1ZSwiV2lkdGgiOjAuMCwiSGVpZ2h0IjoxNi4wLCJCb3JkZXJTdHlsZSI6eyIkaWQiOiIyMDUiLCJMaW5lQ29sb3IiOnsiJHJlZiI6IjEwNSJ9LCJMaW5lV2VpZ2h0IjowLjAsIkxpbmVUeXBlIjowLCJQYXJlbnRTdHlsZSI6eyIkcmVmIjoiMTA0In19LCJQYXJlbnRTdHlsZSI6eyIkcmVmIjoiMTAxIn19LCJUaXRsZVN0eWxlIjp7IiRpZCI6IjIwNiIsIkZvbnRTZXR0aW5ncyI6eyIkaWQiOiIyMDc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A4IiwiTGluZUNvbG9yIjpudWxsLCJMaW5lV2VpZ2h0IjowLjAsIkxpbmVUeXBlIjowLCJQYXJlbnRTdHlsZSI6bnVsbH0sIlBhcmVudFN0eWxlIjp7IiRyZWYiOiIxMDcifX0sIkRhdGVTdHlsZSI6eyIkaWQiOiIyMDkiLCJGb250U2V0dGluZ3MiOnsiJGlkIjoiMjEw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TEiLCJMaW5lQ29sb3IiOm51bGwsIkxpbmVXZWlnaHQiOjAuMCwiTGluZVR5cGUiOjAsIlBhcmVudFN0eWxlIjpudWxsfSwiUGFyZW50U3R5bGUiOnsiJHJlZiI6IjExNCJ9fSwiRGF0ZUZvcm1hdCI6eyIkcmVmIjoiMTIxIn0sIklzVmlzaWJsZSI6dHJ1ZSwiUGFyZW50U3R5bGUiOnsiJHJlZiI6IjgwIn19LCJJbmRleCI6NCwiU21hcnREdXJhdGlvbkFjdGl2YXRlZCI6ZmFsc2UsIkRhdGVGb3JtYXQiOnsiJHJlZiI6IjEyMSJ9LCJJZCI6ImI2NzBiMDk0LTUzZDUtNDk3Yy05YjM0LTg3NDllNjIyZDc2OCIsIkltcG9ydElkIjpudWxsLCJUaXRsZSI6IkJhbmsgTG9hbiIsIk5vdGUiOm51bGwsIkh5cGVybGluayI6bnVsbCwiSXNDaGFuZ2VkIjpmYWxzZSwiSXNOZXciOmZhbHNlfSx7IiRpZCI6IjIxMiIsIkdyb3VwTmFtZSI6bnVsbCwiU3RhcnREYXRlIjoiMjAxNy0wMy0xN1QwMDowMDowMFoiLCJFbmREYXRlIjoiMjAxNy0wNC0xOVQyMzo1OTowMFoiLCJQZXJjZW50YWdlQ29tcGxldGUiOm51bGwsIlN0eWxlIjp7IiRpZCI6IjIxMyIsIlNoYXBlIjowLCJTaGFwZVRoaWNrbmVzcyI6MSwiRHVyYXRpb25Gb3JtYXQiOjAsIkluY2x1ZGVOb25Xb3JraW5nRGF5c0luRHVyYXRpb24iOmZhbHNlLCJQZXJjZW50YWdlQ29tcGxldGVTdHlsZSI6eyIkaWQiOiIyMTQiLCJGb250U2V0dGluZ3MiOnsiJGlkIjoiMjE1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E2IiwiTGluZUNvbG9yIjpudWxsLCJMaW5lV2VpZ2h0IjowLjAsIkxpbmVUeXBlIjowLCJQYXJlbnRTdHlsZSI6bnVsbH0sIlBhcmVudFN0eWxlIjp7IiRyZWYiOiI4MSJ9fSwiRHVyYXRpb25TdHlsZSI6eyIkaWQiOiIyMTciLCJGb250U2V0dGluZ3MiOnsiJGlkIjoiMjE4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5IiwiTGluZUNvbG9yIjpudWxsLCJMaW5lV2VpZ2h0IjowLjAsIkxpbmVUeXBlIjowLCJQYXJlbnRTdHlsZSI6bnVsbH0sIlBhcmVudFN0eWxlIjp7IiRyZWYiOiI4OCJ9fSwiSG9yaXpvbnRhbENvbm5lY3RvclN0eWxlIjp7IiRpZCI6IjIyMCIsIkxpbmVDb2xvciI6eyIkcmVmIjoiOTYifSwiTGluZVdlaWdodCI6MS4wLCJMaW5lVHlwZSI6MCwiUGFyZW50U3R5bGUiOnsiJHJlZiI6Ijk1In19LCJWZXJ0aWNhbENvbm5lY3RvclN0eWxlIjp7IiRpZCI6IjIyMS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yMiIsIk1hcmdpbiI6eyIkcmVmIjoiMTAyIn0sIlBhZGRpbmciOnsiJHJlZiI6IjEwMyJ9LCJCYWNrZ3JvdW5kIjp7IiRyZWYiOiIxNDkifSwiSXNWaXNpYmxlIjp0cnVlLCJXaWR0aCI6MC4wLCJIZWlnaHQiOjE2LjAsIkJvcmRlclN0eWxlIjp7IiRpZCI6IjIyMyIsIkxpbmVDb2xvciI6eyIkcmVmIjoiMTA1In0sIkxpbmVXZWlnaHQiOjAuMCwiTGluZVR5cGUiOjAsIlBhcmVudFN0eWxlIjp7IiRyZWYiOiIxMDQifX0sIlBhcmVudFN0eWxlIjp7IiRyZWYiOiIxMDEifX0sIlRpdGxlU3R5bGUiOnsiJGlkIjoiMjI0IiwiRm9udFNldHRpbmdzIjp7IiRpZCI6IjIy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jYiLCJMaW5lQ29sb3IiOm51bGwsIkxpbmVXZWlnaHQiOjAuMCwiTGluZVR5cGUiOjAsIlBhcmVudFN0eWxlIjpudWxsfSwiUGFyZW50U3R5bGUiOnsiJHJlZiI6IjEwNyJ9fSwiRGF0ZVN0eWxlIjp7IiRpZCI6IjIyNyIsIkZvbnRTZXR0aW5ncyI6eyIkaWQiOiIyMj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OSIsIkxpbmVDb2xvciI6bnVsbCwiTGluZVdlaWdodCI6MC4wLCJMaW5lVHlwZSI6MCwiUGFyZW50U3R5bGUiOm51bGx9LCJQYXJlbnRTdHlsZSI6eyIkcmVmIjoiMTE0In19LCJEYXRlRm9ybWF0Ijp7IiRyZWYiOiIxMjEifSwiSXNWaXNpYmxlIjp0cnVlLCJQYXJlbnRTdHlsZSI6eyIkcmVmIjoiODAifX0sIkluZGV4Ijo1LCJTbWFydER1cmF0aW9uQWN0aXZhdGVkIjpmYWxzZSwiRGF0ZUZvcm1hdCI6eyIkcmVmIjoiMTIxIn0sIklkIjoiYjYyMWVmYjgtMDk3YS00Yjg4LWI4MDMtMzRjZTMzMzZjODFlIiwiSW1wb3J0SWQiOm51bGwsIlRpdGxlIjoiUHVyY2hhc2UiLCJOb3RlIjpudWxsLCJIeXBlcmxpbmsiOm51bGwsIklzQ2hhbmdlZCI6ZmFsc2UsIklzTmV3IjpmYWxzZX0seyIkaWQiOiIyMzAiLCJHcm91cE5hbWUiOm51bGwsIlN0YXJ0RGF0ZSI6IjIwMTctMDMtMDlUMDA6MDA6MDBaIiwiRW5kRGF0ZSI6IjIwMTctMDMtMTJUMjM6NTk6MDBaIiwiUGVyY2VudGFnZUNvbXBsZXRlIjpudWxsLCJTdHlsZSI6eyIkaWQiOiIyMzEiLCJTaGFwZSI6MCwiU2hhcGVUaGlja25lc3MiOjEsIkR1cmF0aW9uRm9ybWF0IjowLCJJbmNsdWRlTm9uV29ya2luZ0RheXNJbkR1cmF0aW9uIjpmYWxzZSwiUGVyY2VudGFnZUNvbXBsZXRlU3R5bGUiOnsiJGlkIjoiMjMyIiwiRm9udFNldHRpbmdzIjp7IiRpZCI6IjIz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zNCIsIkxpbmVDb2xvciI6bnVsbCwiTGluZVdlaWdodCI6MC4wLCJMaW5lVHlwZSI6MCwiUGFyZW50U3R5bGUiOm51bGx9LCJQYXJlbnRTdHlsZSI6eyIkcmVmIjoiODEifX0sIkR1cmF0aW9uU3R5bGUiOnsiJGlkIjoiMjM1IiwiRm9udFNldHRpbmdzIjp7IiRpZCI6IjIzN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NyIsIkxpbmVDb2xvciI6bnVsbCwiTGluZVdlaWdodCI6MC4wLCJMaW5lVHlwZSI6MCwiUGFyZW50U3R5bGUiOm51bGx9LCJQYXJlbnRTdHlsZSI6eyIkcmVmIjoiODgifX0sIkhvcml6b250YWxDb25uZWN0b3JTdHlsZSI6eyIkaWQiOiIyMzgiLCJMaW5lQ29sb3IiOnsiJHJlZiI6Ijk2In0sIkxpbmVXZWlnaHQiOjEuMCwiTGluZVR5cGUiOjAsIlBhcmVudFN0eWxlIjp7IiRyZWYiOiI5NSJ9fSwiVmVydGljYWxDb25uZWN0b3JTdHlsZSI6eyIkaWQiOiIyMzk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DAiLCJNYXJnaW4iOnsiJHJlZiI6IjEwMiJ9LCJQYWRkaW5nIjp7IiRyZWYiOiIxMDMifSwiQmFja2dyb3VuZCI6eyIkcmVmIjoiMTQ5In0sIklzVmlzaWJsZSI6dHJ1ZSwiV2lkdGgiOjAuMCwiSGVpZ2h0IjoxNi4wLCJCb3JkZXJTdHlsZSI6eyIkaWQiOiIyNDEiLCJMaW5lQ29sb3IiOnsiJHJlZiI6IjEwNSJ9LCJMaW5lV2VpZ2h0IjowLjAsIkxpbmVUeXBlIjowLCJQYXJlbnRTdHlsZSI6eyIkcmVmIjoiMTA0In19LCJQYXJlbnRTdHlsZSI6eyIkcmVmIjoiMTAxIn19LCJUaXRsZVN0eWxlIjp7IiRpZCI6IjI0MiIsIkZvbnRTZXR0aW5ncyI6eyIkaWQiOiIyND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Q0IiwiTGluZUNvbG9yIjpudWxsLCJMaW5lV2VpZ2h0IjowLjAsIkxpbmVUeXBlIjowLCJQYXJlbnRTdHlsZSI6bnVsbH0sIlBhcmVudFN0eWxlIjp7IiRyZWYiOiIxMDcifX0sIkRhdGVTdHlsZSI6eyIkaWQiOiIyNDUiLCJGb250U2V0dGluZ3MiOnsiJGlkIjoiMjQ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DciLCJMaW5lQ29sb3IiOm51bGwsIkxpbmVXZWlnaHQiOjAuMCwiTGluZVR5cGUiOjAsIlBhcmVudFN0eWxlIjpudWxsfSwiUGFyZW50U3R5bGUiOnsiJHJlZiI6IjExNCJ9fSwiRGF0ZUZvcm1hdCI6eyIkcmVmIjoiMTIxIn0sIklzVmlzaWJsZSI6dHJ1ZSwiUGFyZW50U3R5bGUiOnsiJHJlZiI6IjgwIn19LCJJbmRleCI6NiwiU21hcnREdXJhdGlvbkFjdGl2YXRlZCI6ZmFsc2UsIkRhdGVGb3JtYXQiOnsiJHJlZiI6IjEyMSJ9LCJJZCI6Ijk1ZWFjYjExLTMxYTctNDdhNy1iY2VmLTcyY2UyOTNjZjFkOCIsIkltcG9ydElkIjpudWxsLCJUaXRsZSI6IlJlbW92YWxpc3QiLCJOb3RlIjpudWxsLCJIeXBlcmxpbmsiOm51bGwsIklzQ2hhbmdlZCI6ZmFsc2UsIklzTmV3IjpmYWxzZX0seyIkaWQiOiIyNDgiLCJHcm91cE5hbWUiOm51bGwsIlN0YXJ0RGF0ZSI6IjIwMTctMDQtMjBUMDA6MDA6MDBaIiwiRW5kRGF0ZSI6IjIwMTctMDQtMjFUMjM6NTk6MDBaIiwiUGVyY2VudGFnZUNvbXBsZXRlIjpudWxsLCJTdHlsZSI6eyIkaWQiOiIyNDkiLCJTaGFwZSI6MCwiU2hhcGVUaGlja25lc3MiOjEsIkR1cmF0aW9uRm9ybWF0IjowLCJJbmNsdWRlTm9uV29ya2luZ0RheXNJbkR1cmF0aW9uIjpmYWxzZSwiUGVyY2VudGFnZUNvbXBsZXRlU3R5bGUiOnsiJGlkIjoiMjUwIiwiRm9udFNldHRpbmdzIjp7IiRpZCI6IjI1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1MiIsIkxpbmVDb2xvciI6bnVsbCwiTGluZVdlaWdodCI6MC4wLCJMaW5lVHlwZSI6MCwiUGFyZW50U3R5bGUiOm51bGx9LCJQYXJlbnRTdHlsZSI6eyIkcmVmIjoiODEifX0sIkR1cmF0aW9uU3R5bGUiOnsiJGlkIjoiMjUzIiwiRm9udFNldHRpbmdzIjp7IiRpZCI6IjI1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1NSIsIkxpbmVDb2xvciI6bnVsbCwiTGluZVdlaWdodCI6MC4wLCJMaW5lVHlwZSI6MCwiUGFyZW50U3R5bGUiOm51bGx9LCJQYXJlbnRTdHlsZSI6eyIkcmVmIjoiODgifX0sIkhvcml6b250YWxDb25uZWN0b3JTdHlsZSI6eyIkaWQiOiIyNTYiLCJMaW5lQ29sb3IiOnsiJHJlZiI6Ijk2In0sIkxpbmVXZWlnaHQiOjEuMCwiTGluZVR5cGUiOjAsIlBhcmVudFN0eWxlIjp7IiRyZWYiOiI5NSJ9fSwiVmVydGljYWxDb25uZWN0b3JTdHlsZSI6eyIkaWQiOiIyNTc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TgiLCJNYXJnaW4iOnsiJHJlZiI6IjEwMiJ9LCJQYWRkaW5nIjp7IiRyZWYiOiIxMDMifSwiQmFja2dyb3VuZCI6eyIkcmVmIjoiMTQ5In0sIklzVmlzaWJsZSI6dHJ1ZSwiV2lkdGgiOjAuMCwiSGVpZ2h0IjoxNi4wLCJCb3JkZXJTdHlsZSI6eyIkaWQiOiIyNTkiLCJMaW5lQ29sb3IiOnsiJHJlZiI6IjEwNSJ9LCJMaW5lV2VpZ2h0IjowLjAsIkxpbmVUeXBlIjowLCJQYXJlbnRTdHlsZSI6eyIkcmVmIjoiMTA0In19LCJQYXJlbnRTdHlsZSI6eyIkcmVmIjoiMTAxIn19LCJUaXRsZVN0eWxlIjp7IiRpZCI6IjI2MCIsIkZvbnRTZXR0aW5ncyI6eyIkaWQiOiIyNjE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YyIiwiTGluZUNvbG9yIjpudWxsLCJMaW5lV2VpZ2h0IjowLjAsIkxpbmVUeXBlIjowLCJQYXJlbnRTdHlsZSI6bnVsbH0sIlBhcmVudFN0eWxlIjp7IiRyZWYiOiIxMDcifX0sIkRhdGVTdHlsZSI6eyIkaWQiOiIyNjMiLCJGb250U2V0dGluZ3MiOnsiJGlkIjoiMjY0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UiLCJMaW5lQ29sb3IiOm51bGwsIkxpbmVXZWlnaHQiOjAuMCwiTGluZVR5cGUiOjAsIlBhcmVudFN0eWxlIjpudWxsfSwiUGFyZW50U3R5bGUiOnsiJHJlZiI6IjExNCJ9fSwiRGF0ZUZvcm1hdCI6eyIkcmVmIjoiMTIxIn0sIklzVmlzaWJsZSI6dHJ1ZSwiUGFyZW50U3R5bGUiOnsiJHJlZiI6IjgwIn19LCJJbmRleCI6NywiU21hcnREdXJhdGlvbkFjdGl2YXRlZCI6ZmFsc2UsIkRhdGVGb3JtYXQiOnsiJHJlZiI6IjEyMSJ9LCJJZCI6ImNiYzM1YzFhLWFkM2MtNDNhNy1iYTMzLTM1ODdhYmQwMGRiZSIsIkltcG9ydElkIjpudWxsLCJUaXRsZSI6Ik1vdmUiLCJOb3RlIjpudWxsLCJIeXBlcmxpbmsiOm51bGwsIklzQ2hhbmdlZCI6ZmFsc2UsIklzTmV3IjpmYWxzZX1dLCJNc1Byb2plY3RJdGVtc1RyZWUiOnsiJGlkIjoiMjY2IiwiUm9vdCI6eyJJbXBvcnRJZCI6bnVsbCwiSXNJbXBvcnRlZCI6ZmFsc2UsIkNoaWxkcmVuIjpbXX19LCJNZXRhZGF0YSI6eyIkaWQiOiIyNjcifSwiU2V0dGluZ3MiOnsiJGlkIjoiMjY4IiwiSW1wYU9wdGlvbnMiOnsiJGlkIjoiMjY5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MjcwIiwiVXNlVGltZSI6ZmFsc2UsIldvcmtEYXlTdGFydCI6IjAwOjAwOjAwIiwiV29ya0RheUVuZCI6IjIzOjU5OjAwIn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Adelaide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Woodward</dc:creator>
  <cp:lastModifiedBy>John Woodward</cp:lastModifiedBy>
  <cp:revision>4</cp:revision>
  <dcterms:created xsi:type="dcterms:W3CDTF">2017-03-01T03:11:51Z</dcterms:created>
  <dcterms:modified xsi:type="dcterms:W3CDTF">2017-03-01T06:18:13Z</dcterms:modified>
</cp:coreProperties>
</file>