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9C157-EBE4-4D56-AFA8-7FA57E650F9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2207D0D-36B2-46F0-8919-00817970A911}">
      <dgm:prSet phldrT="[Text]"/>
      <dgm:spPr/>
      <dgm:t>
        <a:bodyPr/>
        <a:lstStyle/>
        <a:p>
          <a:r>
            <a:rPr lang="en-US" dirty="0" smtClean="0"/>
            <a:t>Parking Meter</a:t>
          </a:r>
          <a:endParaRPr lang="en-US" dirty="0"/>
        </a:p>
      </dgm:t>
    </dgm:pt>
    <dgm:pt modelId="{74860B7B-FBC1-4845-8EC7-7370D84AB302}" type="parTrans" cxnId="{450D8C36-C1F1-4695-8EB4-DA3C1246D46F}">
      <dgm:prSet/>
      <dgm:spPr/>
      <dgm:t>
        <a:bodyPr/>
        <a:lstStyle/>
        <a:p>
          <a:endParaRPr lang="en-US"/>
        </a:p>
      </dgm:t>
    </dgm:pt>
    <dgm:pt modelId="{61A6C167-3671-411C-8AF9-677CAA4CA955}" type="sibTrans" cxnId="{450D8C36-C1F1-4695-8EB4-DA3C1246D46F}">
      <dgm:prSet/>
      <dgm:spPr/>
      <dgm:t>
        <a:bodyPr/>
        <a:lstStyle/>
        <a:p>
          <a:endParaRPr lang="en-US"/>
        </a:p>
      </dgm:t>
    </dgm:pt>
    <dgm:pt modelId="{E292786C-96E3-4747-80A1-3FEAE7D99438}">
      <dgm:prSet phldrT="[Text]"/>
      <dgm:spPr/>
      <dgm:t>
        <a:bodyPr/>
        <a:lstStyle/>
        <a:p>
          <a:r>
            <a:rPr lang="en-US" dirty="0" smtClean="0"/>
            <a:t>Initiate</a:t>
          </a:r>
          <a:endParaRPr lang="en-US" dirty="0"/>
        </a:p>
      </dgm:t>
    </dgm:pt>
    <dgm:pt modelId="{826DA894-2AFB-4109-83BD-D608D69A9704}" type="parTrans" cxnId="{EE269D56-C2E8-4E07-8798-DDFADC3F8D03}">
      <dgm:prSet/>
      <dgm:spPr/>
      <dgm:t>
        <a:bodyPr/>
        <a:lstStyle/>
        <a:p>
          <a:endParaRPr lang="en-US"/>
        </a:p>
      </dgm:t>
    </dgm:pt>
    <dgm:pt modelId="{807E02CE-D067-4747-8379-93622490FC30}" type="sibTrans" cxnId="{EE269D56-C2E8-4E07-8798-DDFADC3F8D03}">
      <dgm:prSet/>
      <dgm:spPr/>
      <dgm:t>
        <a:bodyPr/>
        <a:lstStyle/>
        <a:p>
          <a:endParaRPr lang="en-US"/>
        </a:p>
      </dgm:t>
    </dgm:pt>
    <dgm:pt modelId="{9DEBE500-8808-4792-AFCA-F51C24152D0F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9720DF47-B919-4585-8BB5-62DC9AA1EA29}" type="parTrans" cxnId="{3861D5EE-BD0F-466C-AF56-5502093F7608}">
      <dgm:prSet/>
      <dgm:spPr/>
      <dgm:t>
        <a:bodyPr/>
        <a:lstStyle/>
        <a:p>
          <a:endParaRPr lang="en-US"/>
        </a:p>
      </dgm:t>
    </dgm:pt>
    <dgm:pt modelId="{16FC0458-2281-4C81-8C68-A375D1516261}" type="sibTrans" cxnId="{3861D5EE-BD0F-466C-AF56-5502093F7608}">
      <dgm:prSet/>
      <dgm:spPr/>
      <dgm:t>
        <a:bodyPr/>
        <a:lstStyle/>
        <a:p>
          <a:endParaRPr lang="en-US"/>
        </a:p>
      </dgm:t>
    </dgm:pt>
    <dgm:pt modelId="{078B2F34-51E7-4A1D-8BAE-301B6752C454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095B3A32-5ED2-423A-9B2C-54044FA3C603}" type="parTrans" cxnId="{49FA4856-F023-42EB-98D9-8027B37B2FE2}">
      <dgm:prSet/>
      <dgm:spPr/>
      <dgm:t>
        <a:bodyPr/>
        <a:lstStyle/>
        <a:p>
          <a:endParaRPr lang="en-US"/>
        </a:p>
      </dgm:t>
    </dgm:pt>
    <dgm:pt modelId="{248101DA-FC02-4794-AC8D-48A45F39448C}" type="sibTrans" cxnId="{49FA4856-F023-42EB-98D9-8027B37B2FE2}">
      <dgm:prSet/>
      <dgm:spPr/>
      <dgm:t>
        <a:bodyPr/>
        <a:lstStyle/>
        <a:p>
          <a:endParaRPr lang="en-US"/>
        </a:p>
      </dgm:t>
    </dgm:pt>
    <dgm:pt modelId="{C86970B2-8E52-4F4C-B48C-8B0692EE377D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B583D75E-99C7-417E-9031-9211E6C75F35}" type="parTrans" cxnId="{5A31EEF7-8D8F-40E5-BC98-8B0D17EC5188}">
      <dgm:prSet/>
      <dgm:spPr/>
      <dgm:t>
        <a:bodyPr/>
        <a:lstStyle/>
        <a:p>
          <a:endParaRPr lang="en-US"/>
        </a:p>
      </dgm:t>
    </dgm:pt>
    <dgm:pt modelId="{41447086-E36F-4547-AE58-23680347CF02}" type="sibTrans" cxnId="{5A31EEF7-8D8F-40E5-BC98-8B0D17EC5188}">
      <dgm:prSet/>
      <dgm:spPr/>
      <dgm:t>
        <a:bodyPr/>
        <a:lstStyle/>
        <a:p>
          <a:endParaRPr lang="en-US"/>
        </a:p>
      </dgm:t>
    </dgm:pt>
    <dgm:pt modelId="{D5B72591-9406-4676-B469-7CEBB044BC47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9A39059E-4FDE-4D5E-801C-9791A9875E43}" type="parTrans" cxnId="{8A50BAA0-A165-4049-99EF-15F2EB38F41B}">
      <dgm:prSet/>
      <dgm:spPr/>
    </dgm:pt>
    <dgm:pt modelId="{71356434-F2A1-4AB5-9234-F0814E1506B7}" type="sibTrans" cxnId="{8A50BAA0-A165-4049-99EF-15F2EB38F41B}">
      <dgm:prSet/>
      <dgm:spPr/>
      <dgm:t>
        <a:bodyPr/>
        <a:lstStyle/>
        <a:p>
          <a:endParaRPr lang="en-US"/>
        </a:p>
      </dgm:t>
    </dgm:pt>
    <dgm:pt modelId="{24233937-CEC6-4D9E-B532-25C15BC3AF7A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83317F3F-357B-48DE-B9A7-E584C796CE1A}" type="parTrans" cxnId="{1D8236F4-2CE7-465A-8918-727A5BC44694}">
      <dgm:prSet/>
      <dgm:spPr/>
    </dgm:pt>
    <dgm:pt modelId="{E12223DA-6AE8-4256-8686-8BE6C130D882}" type="sibTrans" cxnId="{1D8236F4-2CE7-465A-8918-727A5BC44694}">
      <dgm:prSet/>
      <dgm:spPr/>
      <dgm:t>
        <a:bodyPr/>
        <a:lstStyle/>
        <a:p>
          <a:endParaRPr lang="en-US"/>
        </a:p>
      </dgm:t>
    </dgm:pt>
    <dgm:pt modelId="{9641917F-ECEA-478D-86FB-AF7ACC68F21C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1FE73B80-BBF0-493E-8D7B-1E487C88FD84}" type="parTrans" cxnId="{FF156077-6DC7-47F5-8DEC-EFB38773C321}">
      <dgm:prSet/>
      <dgm:spPr/>
    </dgm:pt>
    <dgm:pt modelId="{AEA8A293-C925-462E-BCC8-8A7672C55C9A}" type="sibTrans" cxnId="{FF156077-6DC7-47F5-8DEC-EFB38773C321}">
      <dgm:prSet/>
      <dgm:spPr/>
      <dgm:t>
        <a:bodyPr/>
        <a:lstStyle/>
        <a:p>
          <a:endParaRPr lang="en-US"/>
        </a:p>
      </dgm:t>
    </dgm:pt>
    <dgm:pt modelId="{8108EF6B-09F7-4F47-91BE-9E04097855F8}">
      <dgm:prSet phldrT="[Text]"/>
      <dgm:spPr/>
      <dgm:t>
        <a:bodyPr/>
        <a:lstStyle/>
        <a:p>
          <a:r>
            <a:rPr lang="en-US" dirty="0" smtClean="0"/>
            <a:t>Meter</a:t>
          </a:r>
          <a:endParaRPr lang="en-US" dirty="0"/>
        </a:p>
      </dgm:t>
    </dgm:pt>
    <dgm:pt modelId="{F3ACE591-F235-40E6-92D4-71B84A7ED4C5}" type="parTrans" cxnId="{89CB6A9B-E3F0-4B10-9128-FE84E6C51405}">
      <dgm:prSet/>
      <dgm:spPr/>
    </dgm:pt>
    <dgm:pt modelId="{6EEE3760-1327-445E-B88D-435B97940DC1}" type="sibTrans" cxnId="{89CB6A9B-E3F0-4B10-9128-FE84E6C51405}">
      <dgm:prSet/>
      <dgm:spPr/>
      <dgm:t>
        <a:bodyPr/>
        <a:lstStyle/>
        <a:p>
          <a:endParaRPr lang="en-US"/>
        </a:p>
      </dgm:t>
    </dgm:pt>
    <dgm:pt modelId="{D79EBCC1-39EA-4AA3-B31B-BB2E4A73AD8B}">
      <dgm:prSet phldrT="[Text]"/>
      <dgm:spPr/>
      <dgm:t>
        <a:bodyPr/>
        <a:lstStyle/>
        <a:p>
          <a:r>
            <a:rPr lang="en-US" dirty="0" smtClean="0"/>
            <a:t>Stand</a:t>
          </a:r>
          <a:endParaRPr lang="en-US" dirty="0"/>
        </a:p>
      </dgm:t>
    </dgm:pt>
    <dgm:pt modelId="{948A7E67-C793-4111-8987-478E54D827F9}" type="parTrans" cxnId="{713689C8-6063-4CA5-B49E-69ED5D16A029}">
      <dgm:prSet/>
      <dgm:spPr/>
    </dgm:pt>
    <dgm:pt modelId="{1D74E0F3-706C-49E7-AAEC-E03A3BBFD3CC}" type="sibTrans" cxnId="{713689C8-6063-4CA5-B49E-69ED5D16A029}">
      <dgm:prSet/>
      <dgm:spPr/>
      <dgm:t>
        <a:bodyPr/>
        <a:lstStyle/>
        <a:p>
          <a:endParaRPr lang="en-US"/>
        </a:p>
      </dgm:t>
    </dgm:pt>
    <dgm:pt modelId="{87F936FF-79C8-4D44-BD9F-AD54C7CA4ED6}">
      <dgm:prSet phldrT="[Text]"/>
      <dgm:spPr/>
      <dgm:t>
        <a:bodyPr/>
        <a:lstStyle/>
        <a:p>
          <a:r>
            <a:rPr lang="en-US" dirty="0" smtClean="0"/>
            <a:t>IOS</a:t>
          </a:r>
          <a:endParaRPr lang="en-US" dirty="0"/>
        </a:p>
      </dgm:t>
    </dgm:pt>
    <dgm:pt modelId="{6274D8E8-3D40-4359-88DA-C2A21AD88E9F}" type="parTrans" cxnId="{D073EFA4-C186-48C2-B22C-806B2BAFCFF2}">
      <dgm:prSet/>
      <dgm:spPr/>
    </dgm:pt>
    <dgm:pt modelId="{F3042AF6-2089-4E62-A152-2602DFD93D2E}" type="sibTrans" cxnId="{D073EFA4-C186-48C2-B22C-806B2BAFCFF2}">
      <dgm:prSet/>
      <dgm:spPr/>
      <dgm:t>
        <a:bodyPr/>
        <a:lstStyle/>
        <a:p>
          <a:endParaRPr lang="en-US"/>
        </a:p>
      </dgm:t>
    </dgm:pt>
    <dgm:pt modelId="{B1D6FEE0-178A-4057-A3A6-A49C76C1928F}">
      <dgm:prSet phldrT="[Text]"/>
      <dgm:spPr/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72E7A8D2-E511-4639-9529-EBA55FA3D5AE}" type="parTrans" cxnId="{12A1F1CF-5483-456B-AE74-AE4014C94E68}">
      <dgm:prSet/>
      <dgm:spPr/>
    </dgm:pt>
    <dgm:pt modelId="{302610DB-4C61-4928-A600-27F0F54785CF}" type="sibTrans" cxnId="{12A1F1CF-5483-456B-AE74-AE4014C94E68}">
      <dgm:prSet/>
      <dgm:spPr/>
      <dgm:t>
        <a:bodyPr/>
        <a:lstStyle/>
        <a:p>
          <a:endParaRPr lang="en-US"/>
        </a:p>
      </dgm:t>
    </dgm:pt>
    <dgm:pt modelId="{16E069BC-8659-4F38-B524-BC2B84FA2130}">
      <dgm:prSet phldrT="[Text]"/>
      <dgm:spPr/>
      <dgm:t>
        <a:bodyPr/>
        <a:lstStyle/>
        <a:p>
          <a:r>
            <a:rPr lang="en-US" dirty="0" smtClean="0"/>
            <a:t>Case</a:t>
          </a:r>
          <a:endParaRPr lang="en-US" dirty="0"/>
        </a:p>
      </dgm:t>
    </dgm:pt>
    <dgm:pt modelId="{274FD950-7246-4A80-BB26-F4AAB1132775}" type="parTrans" cxnId="{463BBC3D-19E0-426F-A4D0-B13C037209D3}">
      <dgm:prSet/>
      <dgm:spPr/>
    </dgm:pt>
    <dgm:pt modelId="{0EE9914E-7A61-4AF8-9A86-91DB4ECE70CF}" type="sibTrans" cxnId="{463BBC3D-19E0-426F-A4D0-B13C037209D3}">
      <dgm:prSet/>
      <dgm:spPr/>
      <dgm:t>
        <a:bodyPr/>
        <a:lstStyle/>
        <a:p>
          <a:endParaRPr lang="en-US"/>
        </a:p>
      </dgm:t>
    </dgm:pt>
    <dgm:pt modelId="{381A524D-F4F6-438B-82B8-01554A90CD62}">
      <dgm:prSet phldrT="[Text]"/>
      <dgm:spPr/>
      <dgm:t>
        <a:bodyPr/>
        <a:lstStyle/>
        <a:p>
          <a:r>
            <a:rPr lang="en-US" dirty="0" smtClean="0"/>
            <a:t>Led Display</a:t>
          </a:r>
          <a:endParaRPr lang="en-US" dirty="0"/>
        </a:p>
      </dgm:t>
    </dgm:pt>
    <dgm:pt modelId="{FE0DF379-8BD5-49AB-8F10-196CF4A7E018}" type="parTrans" cxnId="{80FD177B-1B8E-4AF2-9D60-F6BF95AB7B32}">
      <dgm:prSet/>
      <dgm:spPr/>
    </dgm:pt>
    <dgm:pt modelId="{8F8EB423-23CD-4393-89A6-8969F6E0B8CA}" type="sibTrans" cxnId="{80FD177B-1B8E-4AF2-9D60-F6BF95AB7B32}">
      <dgm:prSet/>
      <dgm:spPr/>
      <dgm:t>
        <a:bodyPr/>
        <a:lstStyle/>
        <a:p>
          <a:endParaRPr lang="en-US"/>
        </a:p>
      </dgm:t>
    </dgm:pt>
    <dgm:pt modelId="{6F6C7F0F-B964-466C-8809-2FF23A78046D}">
      <dgm:prSet phldrT="[Text]"/>
      <dgm:spPr/>
      <dgm:t>
        <a:bodyPr/>
        <a:lstStyle/>
        <a:p>
          <a:r>
            <a:rPr lang="en-US" dirty="0" smtClean="0"/>
            <a:t>Circuits</a:t>
          </a:r>
          <a:endParaRPr lang="en-US" dirty="0"/>
        </a:p>
      </dgm:t>
    </dgm:pt>
    <dgm:pt modelId="{031444D1-EB81-4B46-9040-D5E7044A27F3}" type="parTrans" cxnId="{F6C15463-C9B8-4112-AF90-87D3AC155C2C}">
      <dgm:prSet/>
      <dgm:spPr/>
    </dgm:pt>
    <dgm:pt modelId="{8AC25137-F0E9-4703-83C5-6C194691AADD}" type="sibTrans" cxnId="{F6C15463-C9B8-4112-AF90-87D3AC155C2C}">
      <dgm:prSet/>
      <dgm:spPr/>
      <dgm:t>
        <a:bodyPr/>
        <a:lstStyle/>
        <a:p>
          <a:endParaRPr lang="en-US"/>
        </a:p>
      </dgm:t>
    </dgm:pt>
    <dgm:pt modelId="{014F0360-7DEB-4B8E-B0BD-7C495DCCA7D3}">
      <dgm:prSet phldrT="[Text]"/>
      <dgm:spPr/>
      <dgm:t>
        <a:bodyPr/>
        <a:lstStyle/>
        <a:p>
          <a:r>
            <a:rPr lang="en-US" dirty="0" smtClean="0"/>
            <a:t>Payments</a:t>
          </a:r>
          <a:endParaRPr lang="en-US" dirty="0"/>
        </a:p>
      </dgm:t>
    </dgm:pt>
    <dgm:pt modelId="{F965C31E-FDD0-41C6-B5CB-FD754E475CF0}" type="parTrans" cxnId="{22018C78-BC76-4C13-8DDC-50582F959FAF}">
      <dgm:prSet/>
      <dgm:spPr/>
    </dgm:pt>
    <dgm:pt modelId="{A91F21FC-306C-49B3-8CAB-05810151163E}" type="sibTrans" cxnId="{22018C78-BC76-4C13-8DDC-50582F959FAF}">
      <dgm:prSet/>
      <dgm:spPr/>
      <dgm:t>
        <a:bodyPr/>
        <a:lstStyle/>
        <a:p>
          <a:endParaRPr lang="en-US"/>
        </a:p>
      </dgm:t>
    </dgm:pt>
    <dgm:pt modelId="{144E2FF9-2E98-4A47-8EA1-95603DE6FC00}" type="pres">
      <dgm:prSet presAssocID="{DCF9C157-EBE4-4D56-AFA8-7FA57E650F9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FEDD-D665-4FEF-9914-1C086EF83AB0}" type="pres">
      <dgm:prSet presAssocID="{DCF9C157-EBE4-4D56-AFA8-7FA57E650F9F}" presName="hierFlow" presStyleCnt="0"/>
      <dgm:spPr/>
    </dgm:pt>
    <dgm:pt modelId="{9363EACB-B941-4003-B4C3-D5AFCAF14061}" type="pres">
      <dgm:prSet presAssocID="{DCF9C157-EBE4-4D56-AFA8-7FA57E650F9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40658A-9BCF-4AA7-B7D8-EDA49A94F6A1}" type="pres">
      <dgm:prSet presAssocID="{E2207D0D-36B2-46F0-8919-00817970A911}" presName="Name14" presStyleCnt="0"/>
      <dgm:spPr/>
    </dgm:pt>
    <dgm:pt modelId="{A0B9FC41-F058-4E3D-B141-F1BCE7718024}" type="pres">
      <dgm:prSet presAssocID="{E2207D0D-36B2-46F0-8919-00817970A911}" presName="level1Shape" presStyleLbl="node0" presStyleIdx="0" presStyleCnt="1">
        <dgm:presLayoutVars>
          <dgm:chPref val="3"/>
        </dgm:presLayoutVars>
      </dgm:prSet>
      <dgm:spPr/>
    </dgm:pt>
    <dgm:pt modelId="{E2074B53-E4FC-49F3-AC66-64CD5803AC5C}" type="pres">
      <dgm:prSet presAssocID="{E2207D0D-36B2-46F0-8919-00817970A911}" presName="hierChild2" presStyleCnt="0"/>
      <dgm:spPr/>
    </dgm:pt>
    <dgm:pt modelId="{C94A19EA-882A-4726-9353-4866D6B046EE}" type="pres">
      <dgm:prSet presAssocID="{826DA894-2AFB-4109-83BD-D608D69A9704}" presName="Name19" presStyleLbl="parChTrans1D2" presStyleIdx="0" presStyleCnt="6"/>
      <dgm:spPr/>
    </dgm:pt>
    <dgm:pt modelId="{0434A830-C1E0-4AD5-9876-28D53B295384}" type="pres">
      <dgm:prSet presAssocID="{E292786C-96E3-4747-80A1-3FEAE7D99438}" presName="Name21" presStyleCnt="0"/>
      <dgm:spPr/>
    </dgm:pt>
    <dgm:pt modelId="{4D1E8FF7-E9B3-4B6A-ACBB-0945BD1AE870}" type="pres">
      <dgm:prSet presAssocID="{E292786C-96E3-4747-80A1-3FEAE7D99438}" presName="level2Shape" presStyleLbl="node2" presStyleIdx="0" presStyleCnt="6"/>
      <dgm:spPr/>
    </dgm:pt>
    <dgm:pt modelId="{2ED46941-F123-4EC8-9822-90160348A0CF}" type="pres">
      <dgm:prSet presAssocID="{E292786C-96E3-4747-80A1-3FEAE7D99438}" presName="hierChild3" presStyleCnt="0"/>
      <dgm:spPr/>
    </dgm:pt>
    <dgm:pt modelId="{04723218-E2A2-47BF-9B5D-7042AAD01071}" type="pres">
      <dgm:prSet presAssocID="{9720DF47-B919-4585-8BB5-62DC9AA1EA29}" presName="Name19" presStyleLbl="parChTrans1D2" presStyleIdx="1" presStyleCnt="6"/>
      <dgm:spPr/>
    </dgm:pt>
    <dgm:pt modelId="{3AEFF1E1-AFCE-4744-9F33-0A1D03AAA146}" type="pres">
      <dgm:prSet presAssocID="{9DEBE500-8808-4792-AFCA-F51C24152D0F}" presName="Name21" presStyleCnt="0"/>
      <dgm:spPr/>
    </dgm:pt>
    <dgm:pt modelId="{36AB8373-2429-4E24-B772-CDB6D2C766A2}" type="pres">
      <dgm:prSet presAssocID="{9DEBE500-8808-4792-AFCA-F51C24152D0F}" presName="level2Shape" presStyleLbl="node2" presStyleIdx="1" presStyleCnt="6"/>
      <dgm:spPr/>
    </dgm:pt>
    <dgm:pt modelId="{22955851-753F-4A40-80D5-E8F9412DC7DD}" type="pres">
      <dgm:prSet presAssocID="{9DEBE500-8808-4792-AFCA-F51C24152D0F}" presName="hierChild3" presStyleCnt="0"/>
      <dgm:spPr/>
    </dgm:pt>
    <dgm:pt modelId="{251EE454-C9A7-403A-B942-81DC6186065D}" type="pres">
      <dgm:prSet presAssocID="{095B3A32-5ED2-423A-9B2C-54044FA3C603}" presName="Name19" presStyleLbl="parChTrans1D2" presStyleIdx="2" presStyleCnt="6"/>
      <dgm:spPr/>
    </dgm:pt>
    <dgm:pt modelId="{2777A1D2-8127-4A8C-B806-60DF27F996B6}" type="pres">
      <dgm:prSet presAssocID="{078B2F34-51E7-4A1D-8BAE-301B6752C454}" presName="Name21" presStyleCnt="0"/>
      <dgm:spPr/>
    </dgm:pt>
    <dgm:pt modelId="{154CCC1C-84F2-482D-BE9A-1616B598779A}" type="pres">
      <dgm:prSet presAssocID="{078B2F34-51E7-4A1D-8BAE-301B6752C454}" presName="level2Shape" presStyleLbl="node2" presStyleIdx="2" presStyleCnt="6"/>
      <dgm:spPr/>
    </dgm:pt>
    <dgm:pt modelId="{465F095A-9753-4232-B945-E3EA7AAB3FC9}" type="pres">
      <dgm:prSet presAssocID="{078B2F34-51E7-4A1D-8BAE-301B6752C454}" presName="hierChild3" presStyleCnt="0"/>
      <dgm:spPr/>
    </dgm:pt>
    <dgm:pt modelId="{44A0D6B0-C285-41D4-95E3-6013C836EC4C}" type="pres">
      <dgm:prSet presAssocID="{1FE73B80-BBF0-493E-8D7B-1E487C88FD84}" presName="Name19" presStyleLbl="parChTrans1D3" presStyleIdx="0" presStyleCnt="3"/>
      <dgm:spPr/>
    </dgm:pt>
    <dgm:pt modelId="{A2C94A8F-BE79-4710-B74D-B71C0547017F}" type="pres">
      <dgm:prSet presAssocID="{9641917F-ECEA-478D-86FB-AF7ACC68F21C}" presName="Name21" presStyleCnt="0"/>
      <dgm:spPr/>
    </dgm:pt>
    <dgm:pt modelId="{310308A5-607B-4610-B657-A474A4AF3B81}" type="pres">
      <dgm:prSet presAssocID="{9641917F-ECEA-478D-86FB-AF7ACC68F21C}" presName="level2Shape" presStyleLbl="node3" presStyleIdx="0" presStyleCnt="3"/>
      <dgm:spPr/>
    </dgm:pt>
    <dgm:pt modelId="{C4D59393-2DF3-414F-B10F-993F269D8CFB}" type="pres">
      <dgm:prSet presAssocID="{9641917F-ECEA-478D-86FB-AF7ACC68F21C}" presName="hierChild3" presStyleCnt="0"/>
      <dgm:spPr/>
    </dgm:pt>
    <dgm:pt modelId="{1C1D30A1-8317-402F-B3C4-877ADB5EF674}" type="pres">
      <dgm:prSet presAssocID="{6274D8E8-3D40-4359-88DA-C2A21AD88E9F}" presName="Name19" presStyleLbl="parChTrans1D4" presStyleIdx="0" presStyleCnt="6"/>
      <dgm:spPr/>
    </dgm:pt>
    <dgm:pt modelId="{5F00C74B-94DB-4097-BF2B-F34A59C532CC}" type="pres">
      <dgm:prSet presAssocID="{87F936FF-79C8-4D44-BD9F-AD54C7CA4ED6}" presName="Name21" presStyleCnt="0"/>
      <dgm:spPr/>
    </dgm:pt>
    <dgm:pt modelId="{6753D4F1-6CFA-42DC-ACAE-D52F19518845}" type="pres">
      <dgm:prSet presAssocID="{87F936FF-79C8-4D44-BD9F-AD54C7CA4ED6}" presName="level2Shape" presStyleLbl="node4" presStyleIdx="0" presStyleCnt="6"/>
      <dgm:spPr/>
    </dgm:pt>
    <dgm:pt modelId="{F756CA09-5595-4155-A228-8B4472C9BB95}" type="pres">
      <dgm:prSet presAssocID="{87F936FF-79C8-4D44-BD9F-AD54C7CA4ED6}" presName="hierChild3" presStyleCnt="0"/>
      <dgm:spPr/>
    </dgm:pt>
    <dgm:pt modelId="{DDD8CA0D-A7D9-4200-A8F9-D5E8F95770CA}" type="pres">
      <dgm:prSet presAssocID="{72E7A8D2-E511-4639-9529-EBA55FA3D5AE}" presName="Name19" presStyleLbl="parChTrans1D4" presStyleIdx="1" presStyleCnt="6"/>
      <dgm:spPr/>
    </dgm:pt>
    <dgm:pt modelId="{6B9A283B-AB36-476E-9C86-DA4ECC2489FC}" type="pres">
      <dgm:prSet presAssocID="{B1D6FEE0-178A-4057-A3A6-A49C76C1928F}" presName="Name21" presStyleCnt="0"/>
      <dgm:spPr/>
    </dgm:pt>
    <dgm:pt modelId="{12AD815F-5974-4E86-9404-691D1220CBCD}" type="pres">
      <dgm:prSet presAssocID="{B1D6FEE0-178A-4057-A3A6-A49C76C1928F}" presName="level2Shape" presStyleLbl="node4" presStyleIdx="1" presStyleCnt="6"/>
      <dgm:spPr/>
    </dgm:pt>
    <dgm:pt modelId="{DCE7EE2E-0462-46B4-BEC1-A7F67656234A}" type="pres">
      <dgm:prSet presAssocID="{B1D6FEE0-178A-4057-A3A6-A49C76C1928F}" presName="hierChild3" presStyleCnt="0"/>
      <dgm:spPr/>
    </dgm:pt>
    <dgm:pt modelId="{525C83E5-B7F5-456D-ADEB-E41834E6FAEF}" type="pres">
      <dgm:prSet presAssocID="{F3ACE591-F235-40E6-92D4-71B84A7ED4C5}" presName="Name19" presStyleLbl="parChTrans1D3" presStyleIdx="1" presStyleCnt="3"/>
      <dgm:spPr/>
    </dgm:pt>
    <dgm:pt modelId="{8D14A8FC-A26F-4370-B0BA-10337AC5E264}" type="pres">
      <dgm:prSet presAssocID="{8108EF6B-09F7-4F47-91BE-9E04097855F8}" presName="Name21" presStyleCnt="0"/>
      <dgm:spPr/>
    </dgm:pt>
    <dgm:pt modelId="{EBFCC35C-620D-4745-8B8B-3949410914BB}" type="pres">
      <dgm:prSet presAssocID="{8108EF6B-09F7-4F47-91BE-9E04097855F8}" presName="level2Shape" presStyleLbl="node3" presStyleIdx="1" presStyleCnt="3"/>
      <dgm:spPr/>
    </dgm:pt>
    <dgm:pt modelId="{84042AD1-68D6-4268-923C-EE3121F6AB15}" type="pres">
      <dgm:prSet presAssocID="{8108EF6B-09F7-4F47-91BE-9E04097855F8}" presName="hierChild3" presStyleCnt="0"/>
      <dgm:spPr/>
    </dgm:pt>
    <dgm:pt modelId="{C5AEC31E-55B9-4F27-9DB8-D8C53CFE32FF}" type="pres">
      <dgm:prSet presAssocID="{274FD950-7246-4A80-BB26-F4AAB1132775}" presName="Name19" presStyleLbl="parChTrans1D4" presStyleIdx="2" presStyleCnt="6"/>
      <dgm:spPr/>
    </dgm:pt>
    <dgm:pt modelId="{9B389D93-8CA6-4722-B231-B61E0558FEF0}" type="pres">
      <dgm:prSet presAssocID="{16E069BC-8659-4F38-B524-BC2B84FA2130}" presName="Name21" presStyleCnt="0"/>
      <dgm:spPr/>
    </dgm:pt>
    <dgm:pt modelId="{9B665D99-4A81-410E-AC82-B9EEA086EB6F}" type="pres">
      <dgm:prSet presAssocID="{16E069BC-8659-4F38-B524-BC2B84FA2130}" presName="level2Shape" presStyleLbl="node4" presStyleIdx="2" presStyleCnt="6"/>
      <dgm:spPr/>
    </dgm:pt>
    <dgm:pt modelId="{BA5DA538-2686-44F9-9C61-65069B0DC6A7}" type="pres">
      <dgm:prSet presAssocID="{16E069BC-8659-4F38-B524-BC2B84FA2130}" presName="hierChild3" presStyleCnt="0"/>
      <dgm:spPr/>
    </dgm:pt>
    <dgm:pt modelId="{CABB865B-5CF1-4B55-800A-D4577F833393}" type="pres">
      <dgm:prSet presAssocID="{FE0DF379-8BD5-49AB-8F10-196CF4A7E018}" presName="Name19" presStyleLbl="parChTrans1D4" presStyleIdx="3" presStyleCnt="6"/>
      <dgm:spPr/>
    </dgm:pt>
    <dgm:pt modelId="{11DE3401-5AAE-49EB-81C1-F0A2B3E10D25}" type="pres">
      <dgm:prSet presAssocID="{381A524D-F4F6-438B-82B8-01554A90CD62}" presName="Name21" presStyleCnt="0"/>
      <dgm:spPr/>
    </dgm:pt>
    <dgm:pt modelId="{E2BA02CF-AFB8-4F6A-A98A-36DDDF4DEB54}" type="pres">
      <dgm:prSet presAssocID="{381A524D-F4F6-438B-82B8-01554A90CD62}" presName="level2Shape" presStyleLbl="node4" presStyleIdx="3" presStyleCnt="6"/>
      <dgm:spPr/>
    </dgm:pt>
    <dgm:pt modelId="{71462634-2C22-471E-9607-EDE2797D5B7C}" type="pres">
      <dgm:prSet presAssocID="{381A524D-F4F6-438B-82B8-01554A90CD62}" presName="hierChild3" presStyleCnt="0"/>
      <dgm:spPr/>
    </dgm:pt>
    <dgm:pt modelId="{D7BB13E6-22E6-4DA5-8AAE-FBFACC0E4ECE}" type="pres">
      <dgm:prSet presAssocID="{031444D1-EB81-4B46-9040-D5E7044A27F3}" presName="Name19" presStyleLbl="parChTrans1D4" presStyleIdx="4" presStyleCnt="6"/>
      <dgm:spPr/>
    </dgm:pt>
    <dgm:pt modelId="{2EC9F8E5-6D73-4F92-ADC8-5822ED53F911}" type="pres">
      <dgm:prSet presAssocID="{6F6C7F0F-B964-466C-8809-2FF23A78046D}" presName="Name21" presStyleCnt="0"/>
      <dgm:spPr/>
    </dgm:pt>
    <dgm:pt modelId="{CCF27A1F-F48B-4C75-A4D4-5E32993DC37A}" type="pres">
      <dgm:prSet presAssocID="{6F6C7F0F-B964-466C-8809-2FF23A78046D}" presName="level2Shape" presStyleLbl="node4" presStyleIdx="4" presStyleCnt="6"/>
      <dgm:spPr/>
    </dgm:pt>
    <dgm:pt modelId="{76EF980B-E34C-479E-A7EA-32A266FC25DF}" type="pres">
      <dgm:prSet presAssocID="{6F6C7F0F-B964-466C-8809-2FF23A78046D}" presName="hierChild3" presStyleCnt="0"/>
      <dgm:spPr/>
    </dgm:pt>
    <dgm:pt modelId="{41A8C53A-4D99-4197-90AA-23D94E2A1BE0}" type="pres">
      <dgm:prSet presAssocID="{F965C31E-FDD0-41C6-B5CB-FD754E475CF0}" presName="Name19" presStyleLbl="parChTrans1D4" presStyleIdx="5" presStyleCnt="6"/>
      <dgm:spPr/>
    </dgm:pt>
    <dgm:pt modelId="{35D9114B-736D-4E53-81AA-B4D3DD65AA5F}" type="pres">
      <dgm:prSet presAssocID="{014F0360-7DEB-4B8E-B0BD-7C495DCCA7D3}" presName="Name21" presStyleCnt="0"/>
      <dgm:spPr/>
    </dgm:pt>
    <dgm:pt modelId="{0B62DE7C-5F8E-4971-B1DF-D8D5DD407037}" type="pres">
      <dgm:prSet presAssocID="{014F0360-7DEB-4B8E-B0BD-7C495DCCA7D3}" presName="level2Shape" presStyleLbl="node4" presStyleIdx="5" presStyleCnt="6"/>
      <dgm:spPr/>
    </dgm:pt>
    <dgm:pt modelId="{F6589BD5-75DB-4841-9FA1-0A737471935E}" type="pres">
      <dgm:prSet presAssocID="{014F0360-7DEB-4B8E-B0BD-7C495DCCA7D3}" presName="hierChild3" presStyleCnt="0"/>
      <dgm:spPr/>
    </dgm:pt>
    <dgm:pt modelId="{0DE3F071-DAFE-4BDE-B9B4-018AAD7F48F5}" type="pres">
      <dgm:prSet presAssocID="{948A7E67-C793-4111-8987-478E54D827F9}" presName="Name19" presStyleLbl="parChTrans1D3" presStyleIdx="2" presStyleCnt="3"/>
      <dgm:spPr/>
    </dgm:pt>
    <dgm:pt modelId="{FF314774-ADD7-4337-84EE-071053ED2B37}" type="pres">
      <dgm:prSet presAssocID="{D79EBCC1-39EA-4AA3-B31B-BB2E4A73AD8B}" presName="Name21" presStyleCnt="0"/>
      <dgm:spPr/>
    </dgm:pt>
    <dgm:pt modelId="{46E61FEC-6F17-4434-AF91-61CDC370CD33}" type="pres">
      <dgm:prSet presAssocID="{D79EBCC1-39EA-4AA3-B31B-BB2E4A73AD8B}" presName="level2Shape" presStyleLbl="node3" presStyleIdx="2" presStyleCnt="3"/>
      <dgm:spPr/>
    </dgm:pt>
    <dgm:pt modelId="{76D39DBD-E820-44BD-8A6A-EB2B69F25B62}" type="pres">
      <dgm:prSet presAssocID="{D79EBCC1-39EA-4AA3-B31B-BB2E4A73AD8B}" presName="hierChild3" presStyleCnt="0"/>
      <dgm:spPr/>
    </dgm:pt>
    <dgm:pt modelId="{83C654AC-919D-433B-9254-1B0938CE728A}" type="pres">
      <dgm:prSet presAssocID="{B583D75E-99C7-417E-9031-9211E6C75F35}" presName="Name19" presStyleLbl="parChTrans1D2" presStyleIdx="3" presStyleCnt="6"/>
      <dgm:spPr/>
    </dgm:pt>
    <dgm:pt modelId="{50B56BD3-FAF4-4CB3-B5BD-D9BEB740ABA0}" type="pres">
      <dgm:prSet presAssocID="{C86970B2-8E52-4F4C-B48C-8B0692EE377D}" presName="Name21" presStyleCnt="0"/>
      <dgm:spPr/>
    </dgm:pt>
    <dgm:pt modelId="{4E28BB40-FA32-4F8C-B456-9020C755A87D}" type="pres">
      <dgm:prSet presAssocID="{C86970B2-8E52-4F4C-B48C-8B0692EE377D}" presName="level2Shape" presStyleLbl="node2" presStyleIdx="3" presStyleCnt="6"/>
      <dgm:spPr/>
    </dgm:pt>
    <dgm:pt modelId="{340C53CF-9FC9-4CD7-88B0-C1A2BA521E65}" type="pres">
      <dgm:prSet presAssocID="{C86970B2-8E52-4F4C-B48C-8B0692EE377D}" presName="hierChild3" presStyleCnt="0"/>
      <dgm:spPr/>
    </dgm:pt>
    <dgm:pt modelId="{E4740F4A-326C-4C8A-8DA4-F2F2E379FC81}" type="pres">
      <dgm:prSet presAssocID="{9A39059E-4FDE-4D5E-801C-9791A9875E43}" presName="Name19" presStyleLbl="parChTrans1D2" presStyleIdx="4" presStyleCnt="6"/>
      <dgm:spPr/>
    </dgm:pt>
    <dgm:pt modelId="{FC9AE4D8-4A43-4118-A731-09BFB57E2999}" type="pres">
      <dgm:prSet presAssocID="{D5B72591-9406-4676-B469-7CEBB044BC47}" presName="Name21" presStyleCnt="0"/>
      <dgm:spPr/>
    </dgm:pt>
    <dgm:pt modelId="{2DB8C7C7-A1E9-4313-953F-F5E399303A87}" type="pres">
      <dgm:prSet presAssocID="{D5B72591-9406-4676-B469-7CEBB044BC47}" presName="level2Shape" presStyleLbl="node2" presStyleIdx="4" presStyleCnt="6"/>
      <dgm:spPr/>
    </dgm:pt>
    <dgm:pt modelId="{1F49B999-3513-4B0B-BB80-D0B65EC329E4}" type="pres">
      <dgm:prSet presAssocID="{D5B72591-9406-4676-B469-7CEBB044BC47}" presName="hierChild3" presStyleCnt="0"/>
      <dgm:spPr/>
    </dgm:pt>
    <dgm:pt modelId="{C978988E-F8C6-4E36-87BB-58B153AB4BBC}" type="pres">
      <dgm:prSet presAssocID="{83317F3F-357B-48DE-B9A7-E584C796CE1A}" presName="Name19" presStyleLbl="parChTrans1D2" presStyleIdx="5" presStyleCnt="6"/>
      <dgm:spPr/>
    </dgm:pt>
    <dgm:pt modelId="{80208E8C-8517-40F6-B135-B1EB27961528}" type="pres">
      <dgm:prSet presAssocID="{24233937-CEC6-4D9E-B532-25C15BC3AF7A}" presName="Name21" presStyleCnt="0"/>
      <dgm:spPr/>
    </dgm:pt>
    <dgm:pt modelId="{69FCAD44-2F96-4E66-ABB6-019575AEEEBC}" type="pres">
      <dgm:prSet presAssocID="{24233937-CEC6-4D9E-B532-25C15BC3AF7A}" presName="level2Shape" presStyleLbl="node2" presStyleIdx="5" presStyleCnt="6"/>
      <dgm:spPr/>
    </dgm:pt>
    <dgm:pt modelId="{9BF931A6-0E26-4331-97F2-7E9920D1956F}" type="pres">
      <dgm:prSet presAssocID="{24233937-CEC6-4D9E-B532-25C15BC3AF7A}" presName="hierChild3" presStyleCnt="0"/>
      <dgm:spPr/>
    </dgm:pt>
    <dgm:pt modelId="{C9625518-5C01-419F-915C-36B2005FB261}" type="pres">
      <dgm:prSet presAssocID="{DCF9C157-EBE4-4D56-AFA8-7FA57E650F9F}" presName="bgShapesFlow" presStyleCnt="0"/>
      <dgm:spPr/>
    </dgm:pt>
  </dgm:ptLst>
  <dgm:cxnLst>
    <dgm:cxn modelId="{22018C78-BC76-4C13-8DDC-50582F959FAF}" srcId="{8108EF6B-09F7-4F47-91BE-9E04097855F8}" destId="{014F0360-7DEB-4B8E-B0BD-7C495DCCA7D3}" srcOrd="3" destOrd="0" parTransId="{F965C31E-FDD0-41C6-B5CB-FD754E475CF0}" sibTransId="{A91F21FC-306C-49B3-8CAB-05810151163E}"/>
    <dgm:cxn modelId="{8AF15598-F2A0-4BCE-8C61-4010ECC6948D}" type="presOf" srcId="{9641917F-ECEA-478D-86FB-AF7ACC68F21C}" destId="{310308A5-607B-4610-B657-A474A4AF3B81}" srcOrd="0" destOrd="0" presId="urn:microsoft.com/office/officeart/2005/8/layout/hierarchy6"/>
    <dgm:cxn modelId="{C447137F-A2EF-4859-B78C-4F624D9AFB1A}" type="presOf" srcId="{F3ACE591-F235-40E6-92D4-71B84A7ED4C5}" destId="{525C83E5-B7F5-456D-ADEB-E41834E6FAEF}" srcOrd="0" destOrd="0" presId="urn:microsoft.com/office/officeart/2005/8/layout/hierarchy6"/>
    <dgm:cxn modelId="{424ED803-7B1E-4CF3-B126-1C4A411F6D67}" type="presOf" srcId="{24233937-CEC6-4D9E-B532-25C15BC3AF7A}" destId="{69FCAD44-2F96-4E66-ABB6-019575AEEEBC}" srcOrd="0" destOrd="0" presId="urn:microsoft.com/office/officeart/2005/8/layout/hierarchy6"/>
    <dgm:cxn modelId="{6128A6D9-B2B9-4ADE-B8C2-EC7BDFDBEBF0}" type="presOf" srcId="{9A39059E-4FDE-4D5E-801C-9791A9875E43}" destId="{E4740F4A-326C-4C8A-8DA4-F2F2E379FC81}" srcOrd="0" destOrd="0" presId="urn:microsoft.com/office/officeart/2005/8/layout/hierarchy6"/>
    <dgm:cxn modelId="{A84B2088-BAA1-4C32-9A11-19651A7DD534}" type="presOf" srcId="{B1D6FEE0-178A-4057-A3A6-A49C76C1928F}" destId="{12AD815F-5974-4E86-9404-691D1220CBCD}" srcOrd="0" destOrd="0" presId="urn:microsoft.com/office/officeart/2005/8/layout/hierarchy6"/>
    <dgm:cxn modelId="{25ED2518-5693-4D19-A200-F498235DCB7D}" type="presOf" srcId="{DCF9C157-EBE4-4D56-AFA8-7FA57E650F9F}" destId="{144E2FF9-2E98-4A47-8EA1-95603DE6FC00}" srcOrd="0" destOrd="0" presId="urn:microsoft.com/office/officeart/2005/8/layout/hierarchy6"/>
    <dgm:cxn modelId="{87908907-9DBD-4638-A45C-68E0CD72F09E}" type="presOf" srcId="{F965C31E-FDD0-41C6-B5CB-FD754E475CF0}" destId="{41A8C53A-4D99-4197-90AA-23D94E2A1BE0}" srcOrd="0" destOrd="0" presId="urn:microsoft.com/office/officeart/2005/8/layout/hierarchy6"/>
    <dgm:cxn modelId="{D9267F51-8249-4243-86A2-2150D323BD6C}" type="presOf" srcId="{FE0DF379-8BD5-49AB-8F10-196CF4A7E018}" destId="{CABB865B-5CF1-4B55-800A-D4577F833393}" srcOrd="0" destOrd="0" presId="urn:microsoft.com/office/officeart/2005/8/layout/hierarchy6"/>
    <dgm:cxn modelId="{12A1F1CF-5483-456B-AE74-AE4014C94E68}" srcId="{9641917F-ECEA-478D-86FB-AF7ACC68F21C}" destId="{B1D6FEE0-178A-4057-A3A6-A49C76C1928F}" srcOrd="1" destOrd="0" parTransId="{72E7A8D2-E511-4639-9529-EBA55FA3D5AE}" sibTransId="{302610DB-4C61-4928-A600-27F0F54785CF}"/>
    <dgm:cxn modelId="{5A31EEF7-8D8F-40E5-BC98-8B0D17EC5188}" srcId="{E2207D0D-36B2-46F0-8919-00817970A911}" destId="{C86970B2-8E52-4F4C-B48C-8B0692EE377D}" srcOrd="3" destOrd="0" parTransId="{B583D75E-99C7-417E-9031-9211E6C75F35}" sibTransId="{41447086-E36F-4547-AE58-23680347CF02}"/>
    <dgm:cxn modelId="{EE269D56-C2E8-4E07-8798-DDFADC3F8D03}" srcId="{E2207D0D-36B2-46F0-8919-00817970A911}" destId="{E292786C-96E3-4747-80A1-3FEAE7D99438}" srcOrd="0" destOrd="0" parTransId="{826DA894-2AFB-4109-83BD-D608D69A9704}" sibTransId="{807E02CE-D067-4747-8379-93622490FC30}"/>
    <dgm:cxn modelId="{80E73A63-A620-4197-BA09-A6606562E7BF}" type="presOf" srcId="{9DEBE500-8808-4792-AFCA-F51C24152D0F}" destId="{36AB8373-2429-4E24-B772-CDB6D2C766A2}" srcOrd="0" destOrd="0" presId="urn:microsoft.com/office/officeart/2005/8/layout/hierarchy6"/>
    <dgm:cxn modelId="{F226E806-C722-45F4-93D1-547C83B66574}" type="presOf" srcId="{87F936FF-79C8-4D44-BD9F-AD54C7CA4ED6}" destId="{6753D4F1-6CFA-42DC-ACAE-D52F19518845}" srcOrd="0" destOrd="0" presId="urn:microsoft.com/office/officeart/2005/8/layout/hierarchy6"/>
    <dgm:cxn modelId="{3861D5EE-BD0F-466C-AF56-5502093F7608}" srcId="{E2207D0D-36B2-46F0-8919-00817970A911}" destId="{9DEBE500-8808-4792-AFCA-F51C24152D0F}" srcOrd="1" destOrd="0" parTransId="{9720DF47-B919-4585-8BB5-62DC9AA1EA29}" sibTransId="{16FC0458-2281-4C81-8C68-A375D1516261}"/>
    <dgm:cxn modelId="{8A50BAA0-A165-4049-99EF-15F2EB38F41B}" srcId="{E2207D0D-36B2-46F0-8919-00817970A911}" destId="{D5B72591-9406-4676-B469-7CEBB044BC47}" srcOrd="4" destOrd="0" parTransId="{9A39059E-4FDE-4D5E-801C-9791A9875E43}" sibTransId="{71356434-F2A1-4AB5-9234-F0814E1506B7}"/>
    <dgm:cxn modelId="{C766C8F4-CAF1-4ADC-9D32-D0B58BE5D1AC}" type="presOf" srcId="{D79EBCC1-39EA-4AA3-B31B-BB2E4A73AD8B}" destId="{46E61FEC-6F17-4434-AF91-61CDC370CD33}" srcOrd="0" destOrd="0" presId="urn:microsoft.com/office/officeart/2005/8/layout/hierarchy6"/>
    <dgm:cxn modelId="{FF156077-6DC7-47F5-8DEC-EFB38773C321}" srcId="{078B2F34-51E7-4A1D-8BAE-301B6752C454}" destId="{9641917F-ECEA-478D-86FB-AF7ACC68F21C}" srcOrd="0" destOrd="0" parTransId="{1FE73B80-BBF0-493E-8D7B-1E487C88FD84}" sibTransId="{AEA8A293-C925-462E-BCC8-8A7672C55C9A}"/>
    <dgm:cxn modelId="{6D5A6F50-D1AB-4913-A522-E7C7216F417B}" type="presOf" srcId="{6F6C7F0F-B964-466C-8809-2FF23A78046D}" destId="{CCF27A1F-F48B-4C75-A4D4-5E32993DC37A}" srcOrd="0" destOrd="0" presId="urn:microsoft.com/office/officeart/2005/8/layout/hierarchy6"/>
    <dgm:cxn modelId="{D073EFA4-C186-48C2-B22C-806B2BAFCFF2}" srcId="{9641917F-ECEA-478D-86FB-AF7ACC68F21C}" destId="{87F936FF-79C8-4D44-BD9F-AD54C7CA4ED6}" srcOrd="0" destOrd="0" parTransId="{6274D8E8-3D40-4359-88DA-C2A21AD88E9F}" sibTransId="{F3042AF6-2089-4E62-A152-2602DFD93D2E}"/>
    <dgm:cxn modelId="{EFD088C0-5E26-4A20-ADAA-14335340434E}" type="presOf" srcId="{014F0360-7DEB-4B8E-B0BD-7C495DCCA7D3}" destId="{0B62DE7C-5F8E-4971-B1DF-D8D5DD407037}" srcOrd="0" destOrd="0" presId="urn:microsoft.com/office/officeart/2005/8/layout/hierarchy6"/>
    <dgm:cxn modelId="{FFD21209-E39C-4E04-B706-AF7BEC1FFF32}" type="presOf" srcId="{031444D1-EB81-4B46-9040-D5E7044A27F3}" destId="{D7BB13E6-22E6-4DA5-8AAE-FBFACC0E4ECE}" srcOrd="0" destOrd="0" presId="urn:microsoft.com/office/officeart/2005/8/layout/hierarchy6"/>
    <dgm:cxn modelId="{9AA07B67-9D0D-411A-B904-D25149FF2A35}" type="presOf" srcId="{826DA894-2AFB-4109-83BD-D608D69A9704}" destId="{C94A19EA-882A-4726-9353-4866D6B046EE}" srcOrd="0" destOrd="0" presId="urn:microsoft.com/office/officeart/2005/8/layout/hierarchy6"/>
    <dgm:cxn modelId="{49FA4856-F023-42EB-98D9-8027B37B2FE2}" srcId="{E2207D0D-36B2-46F0-8919-00817970A911}" destId="{078B2F34-51E7-4A1D-8BAE-301B6752C454}" srcOrd="2" destOrd="0" parTransId="{095B3A32-5ED2-423A-9B2C-54044FA3C603}" sibTransId="{248101DA-FC02-4794-AC8D-48A45F39448C}"/>
    <dgm:cxn modelId="{6BB6E621-B220-4CAA-B439-FDDB605A4782}" type="presOf" srcId="{E292786C-96E3-4747-80A1-3FEAE7D99438}" destId="{4D1E8FF7-E9B3-4B6A-ACBB-0945BD1AE870}" srcOrd="0" destOrd="0" presId="urn:microsoft.com/office/officeart/2005/8/layout/hierarchy6"/>
    <dgm:cxn modelId="{76E0BC52-9AE7-4FC6-8BF3-A5106550142B}" type="presOf" srcId="{9720DF47-B919-4585-8BB5-62DC9AA1EA29}" destId="{04723218-E2A2-47BF-9B5D-7042AAD01071}" srcOrd="0" destOrd="0" presId="urn:microsoft.com/office/officeart/2005/8/layout/hierarchy6"/>
    <dgm:cxn modelId="{1C1DB490-7A4A-41F2-B517-70E8AEA45778}" type="presOf" srcId="{274FD950-7246-4A80-BB26-F4AAB1132775}" destId="{C5AEC31E-55B9-4F27-9DB8-D8C53CFE32FF}" srcOrd="0" destOrd="0" presId="urn:microsoft.com/office/officeart/2005/8/layout/hierarchy6"/>
    <dgm:cxn modelId="{F6C15463-C9B8-4112-AF90-87D3AC155C2C}" srcId="{8108EF6B-09F7-4F47-91BE-9E04097855F8}" destId="{6F6C7F0F-B964-466C-8809-2FF23A78046D}" srcOrd="2" destOrd="0" parTransId="{031444D1-EB81-4B46-9040-D5E7044A27F3}" sibTransId="{8AC25137-F0E9-4703-83C5-6C194691AADD}"/>
    <dgm:cxn modelId="{327D9516-6E13-4441-9691-0712639E1CCE}" type="presOf" srcId="{1FE73B80-BBF0-493E-8D7B-1E487C88FD84}" destId="{44A0D6B0-C285-41D4-95E3-6013C836EC4C}" srcOrd="0" destOrd="0" presId="urn:microsoft.com/office/officeart/2005/8/layout/hierarchy6"/>
    <dgm:cxn modelId="{713689C8-6063-4CA5-B49E-69ED5D16A029}" srcId="{078B2F34-51E7-4A1D-8BAE-301B6752C454}" destId="{D79EBCC1-39EA-4AA3-B31B-BB2E4A73AD8B}" srcOrd="2" destOrd="0" parTransId="{948A7E67-C793-4111-8987-478E54D827F9}" sibTransId="{1D74E0F3-706C-49E7-AAEC-E03A3BBFD3CC}"/>
    <dgm:cxn modelId="{16F34B41-BB2D-4F4C-BCF1-ABFF6169CF2B}" type="presOf" srcId="{095B3A32-5ED2-423A-9B2C-54044FA3C603}" destId="{251EE454-C9A7-403A-B942-81DC6186065D}" srcOrd="0" destOrd="0" presId="urn:microsoft.com/office/officeart/2005/8/layout/hierarchy6"/>
    <dgm:cxn modelId="{B06E68B5-2A07-43DA-AAD3-85AFA4496A1A}" type="presOf" srcId="{83317F3F-357B-48DE-B9A7-E584C796CE1A}" destId="{C978988E-F8C6-4E36-87BB-58B153AB4BBC}" srcOrd="0" destOrd="0" presId="urn:microsoft.com/office/officeart/2005/8/layout/hierarchy6"/>
    <dgm:cxn modelId="{CF131B82-2312-4ED5-8967-4E6F8179440F}" type="presOf" srcId="{6274D8E8-3D40-4359-88DA-C2A21AD88E9F}" destId="{1C1D30A1-8317-402F-B3C4-877ADB5EF674}" srcOrd="0" destOrd="0" presId="urn:microsoft.com/office/officeart/2005/8/layout/hierarchy6"/>
    <dgm:cxn modelId="{CAD98660-F755-49E2-ACB2-7DD488162A40}" type="presOf" srcId="{8108EF6B-09F7-4F47-91BE-9E04097855F8}" destId="{EBFCC35C-620D-4745-8B8B-3949410914BB}" srcOrd="0" destOrd="0" presId="urn:microsoft.com/office/officeart/2005/8/layout/hierarchy6"/>
    <dgm:cxn modelId="{3C1D51EB-414A-4EC8-9774-1D7F31A4EE02}" type="presOf" srcId="{381A524D-F4F6-438B-82B8-01554A90CD62}" destId="{E2BA02CF-AFB8-4F6A-A98A-36DDDF4DEB54}" srcOrd="0" destOrd="0" presId="urn:microsoft.com/office/officeart/2005/8/layout/hierarchy6"/>
    <dgm:cxn modelId="{80FD177B-1B8E-4AF2-9D60-F6BF95AB7B32}" srcId="{8108EF6B-09F7-4F47-91BE-9E04097855F8}" destId="{381A524D-F4F6-438B-82B8-01554A90CD62}" srcOrd="1" destOrd="0" parTransId="{FE0DF379-8BD5-49AB-8F10-196CF4A7E018}" sibTransId="{8F8EB423-23CD-4393-89A6-8969F6E0B8CA}"/>
    <dgm:cxn modelId="{E4C1BCBE-1182-41A2-972F-92DA75E71DD3}" type="presOf" srcId="{948A7E67-C793-4111-8987-478E54D827F9}" destId="{0DE3F071-DAFE-4BDE-B9B4-018AAD7F48F5}" srcOrd="0" destOrd="0" presId="urn:microsoft.com/office/officeart/2005/8/layout/hierarchy6"/>
    <dgm:cxn modelId="{1D8236F4-2CE7-465A-8918-727A5BC44694}" srcId="{E2207D0D-36B2-46F0-8919-00817970A911}" destId="{24233937-CEC6-4D9E-B532-25C15BC3AF7A}" srcOrd="5" destOrd="0" parTransId="{83317F3F-357B-48DE-B9A7-E584C796CE1A}" sibTransId="{E12223DA-6AE8-4256-8686-8BE6C130D882}"/>
    <dgm:cxn modelId="{9463A75B-F3B7-4017-A374-794BA19B886A}" type="presOf" srcId="{D5B72591-9406-4676-B469-7CEBB044BC47}" destId="{2DB8C7C7-A1E9-4313-953F-F5E399303A87}" srcOrd="0" destOrd="0" presId="urn:microsoft.com/office/officeart/2005/8/layout/hierarchy6"/>
    <dgm:cxn modelId="{795A2C44-9C16-419A-9E4D-26A66D979633}" type="presOf" srcId="{16E069BC-8659-4F38-B524-BC2B84FA2130}" destId="{9B665D99-4A81-410E-AC82-B9EEA086EB6F}" srcOrd="0" destOrd="0" presId="urn:microsoft.com/office/officeart/2005/8/layout/hierarchy6"/>
    <dgm:cxn modelId="{402CB0BE-B3C1-4632-B291-558B8E90D9D6}" type="presOf" srcId="{72E7A8D2-E511-4639-9529-EBA55FA3D5AE}" destId="{DDD8CA0D-A7D9-4200-A8F9-D5E8F95770CA}" srcOrd="0" destOrd="0" presId="urn:microsoft.com/office/officeart/2005/8/layout/hierarchy6"/>
    <dgm:cxn modelId="{89CB6A9B-E3F0-4B10-9128-FE84E6C51405}" srcId="{078B2F34-51E7-4A1D-8BAE-301B6752C454}" destId="{8108EF6B-09F7-4F47-91BE-9E04097855F8}" srcOrd="1" destOrd="0" parTransId="{F3ACE591-F235-40E6-92D4-71B84A7ED4C5}" sibTransId="{6EEE3760-1327-445E-B88D-435B97940DC1}"/>
    <dgm:cxn modelId="{F71487D6-10BA-4C30-BA41-4D98F776B587}" type="presOf" srcId="{B583D75E-99C7-417E-9031-9211E6C75F35}" destId="{83C654AC-919D-433B-9254-1B0938CE728A}" srcOrd="0" destOrd="0" presId="urn:microsoft.com/office/officeart/2005/8/layout/hierarchy6"/>
    <dgm:cxn modelId="{1729A30A-247C-4B85-9B96-07BDB4BB10C1}" type="presOf" srcId="{E2207D0D-36B2-46F0-8919-00817970A911}" destId="{A0B9FC41-F058-4E3D-B141-F1BCE7718024}" srcOrd="0" destOrd="0" presId="urn:microsoft.com/office/officeart/2005/8/layout/hierarchy6"/>
    <dgm:cxn modelId="{463BBC3D-19E0-426F-A4D0-B13C037209D3}" srcId="{8108EF6B-09F7-4F47-91BE-9E04097855F8}" destId="{16E069BC-8659-4F38-B524-BC2B84FA2130}" srcOrd="0" destOrd="0" parTransId="{274FD950-7246-4A80-BB26-F4AAB1132775}" sibTransId="{0EE9914E-7A61-4AF8-9A86-91DB4ECE70CF}"/>
    <dgm:cxn modelId="{FE41E138-76CC-41E6-AF03-7AF01DF4592D}" type="presOf" srcId="{078B2F34-51E7-4A1D-8BAE-301B6752C454}" destId="{154CCC1C-84F2-482D-BE9A-1616B598779A}" srcOrd="0" destOrd="0" presId="urn:microsoft.com/office/officeart/2005/8/layout/hierarchy6"/>
    <dgm:cxn modelId="{450D8C36-C1F1-4695-8EB4-DA3C1246D46F}" srcId="{DCF9C157-EBE4-4D56-AFA8-7FA57E650F9F}" destId="{E2207D0D-36B2-46F0-8919-00817970A911}" srcOrd="0" destOrd="0" parTransId="{74860B7B-FBC1-4845-8EC7-7370D84AB302}" sibTransId="{61A6C167-3671-411C-8AF9-677CAA4CA955}"/>
    <dgm:cxn modelId="{F94EB1EC-704D-4890-B1AD-DA5D2CC76518}" type="presOf" srcId="{C86970B2-8E52-4F4C-B48C-8B0692EE377D}" destId="{4E28BB40-FA32-4F8C-B456-9020C755A87D}" srcOrd="0" destOrd="0" presId="urn:microsoft.com/office/officeart/2005/8/layout/hierarchy6"/>
    <dgm:cxn modelId="{6DEE880E-68BD-4566-A5AD-1C0A8C0E3DD5}" type="presParOf" srcId="{144E2FF9-2E98-4A47-8EA1-95603DE6FC00}" destId="{0686FEDD-D665-4FEF-9914-1C086EF83AB0}" srcOrd="0" destOrd="0" presId="urn:microsoft.com/office/officeart/2005/8/layout/hierarchy6"/>
    <dgm:cxn modelId="{08BE152C-305B-459F-8665-B4257EB5097B}" type="presParOf" srcId="{0686FEDD-D665-4FEF-9914-1C086EF83AB0}" destId="{9363EACB-B941-4003-B4C3-D5AFCAF14061}" srcOrd="0" destOrd="0" presId="urn:microsoft.com/office/officeart/2005/8/layout/hierarchy6"/>
    <dgm:cxn modelId="{E0C277A7-BFCA-4B81-9793-E52E9D068D35}" type="presParOf" srcId="{9363EACB-B941-4003-B4C3-D5AFCAF14061}" destId="{AA40658A-9BCF-4AA7-B7D8-EDA49A94F6A1}" srcOrd="0" destOrd="0" presId="urn:microsoft.com/office/officeart/2005/8/layout/hierarchy6"/>
    <dgm:cxn modelId="{A815DCC0-D92B-4561-B8BE-D7BB3FA5DA28}" type="presParOf" srcId="{AA40658A-9BCF-4AA7-B7D8-EDA49A94F6A1}" destId="{A0B9FC41-F058-4E3D-B141-F1BCE7718024}" srcOrd="0" destOrd="0" presId="urn:microsoft.com/office/officeart/2005/8/layout/hierarchy6"/>
    <dgm:cxn modelId="{86A1B2F3-E254-43BB-9332-F25220BFB9E6}" type="presParOf" srcId="{AA40658A-9BCF-4AA7-B7D8-EDA49A94F6A1}" destId="{E2074B53-E4FC-49F3-AC66-64CD5803AC5C}" srcOrd="1" destOrd="0" presId="urn:microsoft.com/office/officeart/2005/8/layout/hierarchy6"/>
    <dgm:cxn modelId="{5058B181-84DE-4EE2-9B61-B59FC7F6F5E8}" type="presParOf" srcId="{E2074B53-E4FC-49F3-AC66-64CD5803AC5C}" destId="{C94A19EA-882A-4726-9353-4866D6B046EE}" srcOrd="0" destOrd="0" presId="urn:microsoft.com/office/officeart/2005/8/layout/hierarchy6"/>
    <dgm:cxn modelId="{7CCBC32B-A94B-47E1-B4A2-A2CF34F5F10B}" type="presParOf" srcId="{E2074B53-E4FC-49F3-AC66-64CD5803AC5C}" destId="{0434A830-C1E0-4AD5-9876-28D53B295384}" srcOrd="1" destOrd="0" presId="urn:microsoft.com/office/officeart/2005/8/layout/hierarchy6"/>
    <dgm:cxn modelId="{ED9DD3F1-81BA-4795-9E1B-F3CF42AB1D46}" type="presParOf" srcId="{0434A830-C1E0-4AD5-9876-28D53B295384}" destId="{4D1E8FF7-E9B3-4B6A-ACBB-0945BD1AE870}" srcOrd="0" destOrd="0" presId="urn:microsoft.com/office/officeart/2005/8/layout/hierarchy6"/>
    <dgm:cxn modelId="{69C5A4E7-9AC2-494B-B774-79E4AF47C2BE}" type="presParOf" srcId="{0434A830-C1E0-4AD5-9876-28D53B295384}" destId="{2ED46941-F123-4EC8-9822-90160348A0CF}" srcOrd="1" destOrd="0" presId="urn:microsoft.com/office/officeart/2005/8/layout/hierarchy6"/>
    <dgm:cxn modelId="{AA2230CF-D293-4B2F-AA01-192C4FCB3D79}" type="presParOf" srcId="{E2074B53-E4FC-49F3-AC66-64CD5803AC5C}" destId="{04723218-E2A2-47BF-9B5D-7042AAD01071}" srcOrd="2" destOrd="0" presId="urn:microsoft.com/office/officeart/2005/8/layout/hierarchy6"/>
    <dgm:cxn modelId="{18B47B2C-F0E0-499E-B460-43F1DFD68AE9}" type="presParOf" srcId="{E2074B53-E4FC-49F3-AC66-64CD5803AC5C}" destId="{3AEFF1E1-AFCE-4744-9F33-0A1D03AAA146}" srcOrd="3" destOrd="0" presId="urn:microsoft.com/office/officeart/2005/8/layout/hierarchy6"/>
    <dgm:cxn modelId="{5547305B-9349-4371-BC1D-CE6F133992CD}" type="presParOf" srcId="{3AEFF1E1-AFCE-4744-9F33-0A1D03AAA146}" destId="{36AB8373-2429-4E24-B772-CDB6D2C766A2}" srcOrd="0" destOrd="0" presId="urn:microsoft.com/office/officeart/2005/8/layout/hierarchy6"/>
    <dgm:cxn modelId="{3A53AE4C-6169-4FFF-94EA-4862A0493B06}" type="presParOf" srcId="{3AEFF1E1-AFCE-4744-9F33-0A1D03AAA146}" destId="{22955851-753F-4A40-80D5-E8F9412DC7DD}" srcOrd="1" destOrd="0" presId="urn:microsoft.com/office/officeart/2005/8/layout/hierarchy6"/>
    <dgm:cxn modelId="{9AAFBB5A-EBBA-41E8-A99E-5C3A251E74CC}" type="presParOf" srcId="{E2074B53-E4FC-49F3-AC66-64CD5803AC5C}" destId="{251EE454-C9A7-403A-B942-81DC6186065D}" srcOrd="4" destOrd="0" presId="urn:microsoft.com/office/officeart/2005/8/layout/hierarchy6"/>
    <dgm:cxn modelId="{FAC59CC8-F52F-4CF1-9506-D6B141996932}" type="presParOf" srcId="{E2074B53-E4FC-49F3-AC66-64CD5803AC5C}" destId="{2777A1D2-8127-4A8C-B806-60DF27F996B6}" srcOrd="5" destOrd="0" presId="urn:microsoft.com/office/officeart/2005/8/layout/hierarchy6"/>
    <dgm:cxn modelId="{0D46D5D8-2A4F-46E3-8BCF-6BBD5DA19177}" type="presParOf" srcId="{2777A1D2-8127-4A8C-B806-60DF27F996B6}" destId="{154CCC1C-84F2-482D-BE9A-1616B598779A}" srcOrd="0" destOrd="0" presId="urn:microsoft.com/office/officeart/2005/8/layout/hierarchy6"/>
    <dgm:cxn modelId="{F4AD768E-0845-4210-B046-DB36138C3E4D}" type="presParOf" srcId="{2777A1D2-8127-4A8C-B806-60DF27F996B6}" destId="{465F095A-9753-4232-B945-E3EA7AAB3FC9}" srcOrd="1" destOrd="0" presId="urn:microsoft.com/office/officeart/2005/8/layout/hierarchy6"/>
    <dgm:cxn modelId="{E919CE0E-A7D2-4270-B822-22E2E9ACD184}" type="presParOf" srcId="{465F095A-9753-4232-B945-E3EA7AAB3FC9}" destId="{44A0D6B0-C285-41D4-95E3-6013C836EC4C}" srcOrd="0" destOrd="0" presId="urn:microsoft.com/office/officeart/2005/8/layout/hierarchy6"/>
    <dgm:cxn modelId="{EFE4BC0D-5E67-4D27-9FDB-E4200775528F}" type="presParOf" srcId="{465F095A-9753-4232-B945-E3EA7AAB3FC9}" destId="{A2C94A8F-BE79-4710-B74D-B71C0547017F}" srcOrd="1" destOrd="0" presId="urn:microsoft.com/office/officeart/2005/8/layout/hierarchy6"/>
    <dgm:cxn modelId="{A2CAC144-C80B-4C68-85C4-446CEED18A8D}" type="presParOf" srcId="{A2C94A8F-BE79-4710-B74D-B71C0547017F}" destId="{310308A5-607B-4610-B657-A474A4AF3B81}" srcOrd="0" destOrd="0" presId="urn:microsoft.com/office/officeart/2005/8/layout/hierarchy6"/>
    <dgm:cxn modelId="{6969586B-5373-4EFE-87FC-B178C590AB1A}" type="presParOf" srcId="{A2C94A8F-BE79-4710-B74D-B71C0547017F}" destId="{C4D59393-2DF3-414F-B10F-993F269D8CFB}" srcOrd="1" destOrd="0" presId="urn:microsoft.com/office/officeart/2005/8/layout/hierarchy6"/>
    <dgm:cxn modelId="{89D012C0-2C42-405A-BA1E-CECF32DA0B5F}" type="presParOf" srcId="{C4D59393-2DF3-414F-B10F-993F269D8CFB}" destId="{1C1D30A1-8317-402F-B3C4-877ADB5EF674}" srcOrd="0" destOrd="0" presId="urn:microsoft.com/office/officeart/2005/8/layout/hierarchy6"/>
    <dgm:cxn modelId="{DD7C5AEA-EA73-46D4-AC8D-8B5B7DA7684C}" type="presParOf" srcId="{C4D59393-2DF3-414F-B10F-993F269D8CFB}" destId="{5F00C74B-94DB-4097-BF2B-F34A59C532CC}" srcOrd="1" destOrd="0" presId="urn:microsoft.com/office/officeart/2005/8/layout/hierarchy6"/>
    <dgm:cxn modelId="{41898FE9-CF7A-41D1-AF67-A3897C7C5902}" type="presParOf" srcId="{5F00C74B-94DB-4097-BF2B-F34A59C532CC}" destId="{6753D4F1-6CFA-42DC-ACAE-D52F19518845}" srcOrd="0" destOrd="0" presId="urn:microsoft.com/office/officeart/2005/8/layout/hierarchy6"/>
    <dgm:cxn modelId="{934DD28B-CF46-4771-B70F-952C1E7AAF48}" type="presParOf" srcId="{5F00C74B-94DB-4097-BF2B-F34A59C532CC}" destId="{F756CA09-5595-4155-A228-8B4472C9BB95}" srcOrd="1" destOrd="0" presId="urn:microsoft.com/office/officeart/2005/8/layout/hierarchy6"/>
    <dgm:cxn modelId="{4582BA4B-5EBE-4D6F-9AAB-1F34F885D5FD}" type="presParOf" srcId="{C4D59393-2DF3-414F-B10F-993F269D8CFB}" destId="{DDD8CA0D-A7D9-4200-A8F9-D5E8F95770CA}" srcOrd="2" destOrd="0" presId="urn:microsoft.com/office/officeart/2005/8/layout/hierarchy6"/>
    <dgm:cxn modelId="{F2797D5B-D84B-45FB-9532-C36347979DCE}" type="presParOf" srcId="{C4D59393-2DF3-414F-B10F-993F269D8CFB}" destId="{6B9A283B-AB36-476E-9C86-DA4ECC2489FC}" srcOrd="3" destOrd="0" presId="urn:microsoft.com/office/officeart/2005/8/layout/hierarchy6"/>
    <dgm:cxn modelId="{F1D29F32-D3D9-49F1-BC02-E00510CF5859}" type="presParOf" srcId="{6B9A283B-AB36-476E-9C86-DA4ECC2489FC}" destId="{12AD815F-5974-4E86-9404-691D1220CBCD}" srcOrd="0" destOrd="0" presId="urn:microsoft.com/office/officeart/2005/8/layout/hierarchy6"/>
    <dgm:cxn modelId="{1143FE1D-0E55-4948-8F68-673CFAA673F4}" type="presParOf" srcId="{6B9A283B-AB36-476E-9C86-DA4ECC2489FC}" destId="{DCE7EE2E-0462-46B4-BEC1-A7F67656234A}" srcOrd="1" destOrd="0" presId="urn:microsoft.com/office/officeart/2005/8/layout/hierarchy6"/>
    <dgm:cxn modelId="{6E18B6DF-8170-4C33-88A4-0D346B725C9B}" type="presParOf" srcId="{465F095A-9753-4232-B945-E3EA7AAB3FC9}" destId="{525C83E5-B7F5-456D-ADEB-E41834E6FAEF}" srcOrd="2" destOrd="0" presId="urn:microsoft.com/office/officeart/2005/8/layout/hierarchy6"/>
    <dgm:cxn modelId="{4BD34225-3836-4D94-B282-C35651233C77}" type="presParOf" srcId="{465F095A-9753-4232-B945-E3EA7AAB3FC9}" destId="{8D14A8FC-A26F-4370-B0BA-10337AC5E264}" srcOrd="3" destOrd="0" presId="urn:microsoft.com/office/officeart/2005/8/layout/hierarchy6"/>
    <dgm:cxn modelId="{AE4C584C-9F7E-4675-9E27-7C386E4C8CFD}" type="presParOf" srcId="{8D14A8FC-A26F-4370-B0BA-10337AC5E264}" destId="{EBFCC35C-620D-4745-8B8B-3949410914BB}" srcOrd="0" destOrd="0" presId="urn:microsoft.com/office/officeart/2005/8/layout/hierarchy6"/>
    <dgm:cxn modelId="{E6D85AE7-D6A8-4DF0-BE81-BC6925FEC8B5}" type="presParOf" srcId="{8D14A8FC-A26F-4370-B0BA-10337AC5E264}" destId="{84042AD1-68D6-4268-923C-EE3121F6AB15}" srcOrd="1" destOrd="0" presId="urn:microsoft.com/office/officeart/2005/8/layout/hierarchy6"/>
    <dgm:cxn modelId="{8435FAE0-3B15-4EC1-8BAE-A44C5E7BE6F7}" type="presParOf" srcId="{84042AD1-68D6-4268-923C-EE3121F6AB15}" destId="{C5AEC31E-55B9-4F27-9DB8-D8C53CFE32FF}" srcOrd="0" destOrd="0" presId="urn:microsoft.com/office/officeart/2005/8/layout/hierarchy6"/>
    <dgm:cxn modelId="{9F38C5D6-6699-4F3F-A472-0A3ABE922D3A}" type="presParOf" srcId="{84042AD1-68D6-4268-923C-EE3121F6AB15}" destId="{9B389D93-8CA6-4722-B231-B61E0558FEF0}" srcOrd="1" destOrd="0" presId="urn:microsoft.com/office/officeart/2005/8/layout/hierarchy6"/>
    <dgm:cxn modelId="{A2828274-3F54-4C65-9546-99741A0D6B82}" type="presParOf" srcId="{9B389D93-8CA6-4722-B231-B61E0558FEF0}" destId="{9B665D99-4A81-410E-AC82-B9EEA086EB6F}" srcOrd="0" destOrd="0" presId="urn:microsoft.com/office/officeart/2005/8/layout/hierarchy6"/>
    <dgm:cxn modelId="{60F0A0AF-8430-4911-B544-871CD9F748B0}" type="presParOf" srcId="{9B389D93-8CA6-4722-B231-B61E0558FEF0}" destId="{BA5DA538-2686-44F9-9C61-65069B0DC6A7}" srcOrd="1" destOrd="0" presId="urn:microsoft.com/office/officeart/2005/8/layout/hierarchy6"/>
    <dgm:cxn modelId="{A4C1A944-293C-443A-AA7F-3AEE72AAB117}" type="presParOf" srcId="{84042AD1-68D6-4268-923C-EE3121F6AB15}" destId="{CABB865B-5CF1-4B55-800A-D4577F833393}" srcOrd="2" destOrd="0" presId="urn:microsoft.com/office/officeart/2005/8/layout/hierarchy6"/>
    <dgm:cxn modelId="{C402D14C-49D9-4B24-B951-E39DCF34E164}" type="presParOf" srcId="{84042AD1-68D6-4268-923C-EE3121F6AB15}" destId="{11DE3401-5AAE-49EB-81C1-F0A2B3E10D25}" srcOrd="3" destOrd="0" presId="urn:microsoft.com/office/officeart/2005/8/layout/hierarchy6"/>
    <dgm:cxn modelId="{22B7DC76-5D65-49CF-8C9B-528E44BE44B5}" type="presParOf" srcId="{11DE3401-5AAE-49EB-81C1-F0A2B3E10D25}" destId="{E2BA02CF-AFB8-4F6A-A98A-36DDDF4DEB54}" srcOrd="0" destOrd="0" presId="urn:microsoft.com/office/officeart/2005/8/layout/hierarchy6"/>
    <dgm:cxn modelId="{3D76C0B3-E97D-4B7F-8A56-3810DC240B40}" type="presParOf" srcId="{11DE3401-5AAE-49EB-81C1-F0A2B3E10D25}" destId="{71462634-2C22-471E-9607-EDE2797D5B7C}" srcOrd="1" destOrd="0" presId="urn:microsoft.com/office/officeart/2005/8/layout/hierarchy6"/>
    <dgm:cxn modelId="{2C4C1C8D-732E-4D0D-8536-7497AC6AF215}" type="presParOf" srcId="{84042AD1-68D6-4268-923C-EE3121F6AB15}" destId="{D7BB13E6-22E6-4DA5-8AAE-FBFACC0E4ECE}" srcOrd="4" destOrd="0" presId="urn:microsoft.com/office/officeart/2005/8/layout/hierarchy6"/>
    <dgm:cxn modelId="{089D9F3E-038B-433A-B1D7-BCBEB343BBAF}" type="presParOf" srcId="{84042AD1-68D6-4268-923C-EE3121F6AB15}" destId="{2EC9F8E5-6D73-4F92-ADC8-5822ED53F911}" srcOrd="5" destOrd="0" presId="urn:microsoft.com/office/officeart/2005/8/layout/hierarchy6"/>
    <dgm:cxn modelId="{8D3A0C38-BFBD-4BFD-977F-7653A93A66C7}" type="presParOf" srcId="{2EC9F8E5-6D73-4F92-ADC8-5822ED53F911}" destId="{CCF27A1F-F48B-4C75-A4D4-5E32993DC37A}" srcOrd="0" destOrd="0" presId="urn:microsoft.com/office/officeart/2005/8/layout/hierarchy6"/>
    <dgm:cxn modelId="{FF1D8E1F-9F1A-4048-B703-08FFF5B56360}" type="presParOf" srcId="{2EC9F8E5-6D73-4F92-ADC8-5822ED53F911}" destId="{76EF980B-E34C-479E-A7EA-32A266FC25DF}" srcOrd="1" destOrd="0" presId="urn:microsoft.com/office/officeart/2005/8/layout/hierarchy6"/>
    <dgm:cxn modelId="{6722FAB3-759F-4630-8845-C8350E5CEE90}" type="presParOf" srcId="{84042AD1-68D6-4268-923C-EE3121F6AB15}" destId="{41A8C53A-4D99-4197-90AA-23D94E2A1BE0}" srcOrd="6" destOrd="0" presId="urn:microsoft.com/office/officeart/2005/8/layout/hierarchy6"/>
    <dgm:cxn modelId="{40FF362F-CD2E-4C8D-9CBD-996290765606}" type="presParOf" srcId="{84042AD1-68D6-4268-923C-EE3121F6AB15}" destId="{35D9114B-736D-4E53-81AA-B4D3DD65AA5F}" srcOrd="7" destOrd="0" presId="urn:microsoft.com/office/officeart/2005/8/layout/hierarchy6"/>
    <dgm:cxn modelId="{CC21C911-F776-4D0C-84C5-12C2959D3B2F}" type="presParOf" srcId="{35D9114B-736D-4E53-81AA-B4D3DD65AA5F}" destId="{0B62DE7C-5F8E-4971-B1DF-D8D5DD407037}" srcOrd="0" destOrd="0" presId="urn:microsoft.com/office/officeart/2005/8/layout/hierarchy6"/>
    <dgm:cxn modelId="{B190F7DD-B25C-4D8E-A00F-6B3F74915A8E}" type="presParOf" srcId="{35D9114B-736D-4E53-81AA-B4D3DD65AA5F}" destId="{F6589BD5-75DB-4841-9FA1-0A737471935E}" srcOrd="1" destOrd="0" presId="urn:microsoft.com/office/officeart/2005/8/layout/hierarchy6"/>
    <dgm:cxn modelId="{100395E3-57AD-45C3-A5AF-380326A2A8E1}" type="presParOf" srcId="{465F095A-9753-4232-B945-E3EA7AAB3FC9}" destId="{0DE3F071-DAFE-4BDE-B9B4-018AAD7F48F5}" srcOrd="4" destOrd="0" presId="urn:microsoft.com/office/officeart/2005/8/layout/hierarchy6"/>
    <dgm:cxn modelId="{99487EBE-72F0-42F4-BAC7-81F8E7DB352F}" type="presParOf" srcId="{465F095A-9753-4232-B945-E3EA7AAB3FC9}" destId="{FF314774-ADD7-4337-84EE-071053ED2B37}" srcOrd="5" destOrd="0" presId="urn:microsoft.com/office/officeart/2005/8/layout/hierarchy6"/>
    <dgm:cxn modelId="{00596D59-2E0F-4963-88AA-4BF9B57DFE16}" type="presParOf" srcId="{FF314774-ADD7-4337-84EE-071053ED2B37}" destId="{46E61FEC-6F17-4434-AF91-61CDC370CD33}" srcOrd="0" destOrd="0" presId="urn:microsoft.com/office/officeart/2005/8/layout/hierarchy6"/>
    <dgm:cxn modelId="{DE717168-8EBE-4AA7-A6F6-F9A9779EBA1B}" type="presParOf" srcId="{FF314774-ADD7-4337-84EE-071053ED2B37}" destId="{76D39DBD-E820-44BD-8A6A-EB2B69F25B62}" srcOrd="1" destOrd="0" presId="urn:microsoft.com/office/officeart/2005/8/layout/hierarchy6"/>
    <dgm:cxn modelId="{2E1164A1-F4D8-4A51-B97A-6D0DDB482881}" type="presParOf" srcId="{E2074B53-E4FC-49F3-AC66-64CD5803AC5C}" destId="{83C654AC-919D-433B-9254-1B0938CE728A}" srcOrd="6" destOrd="0" presId="urn:microsoft.com/office/officeart/2005/8/layout/hierarchy6"/>
    <dgm:cxn modelId="{C1970723-1046-44D3-AD8C-B5C6BBA6414D}" type="presParOf" srcId="{E2074B53-E4FC-49F3-AC66-64CD5803AC5C}" destId="{50B56BD3-FAF4-4CB3-B5BD-D9BEB740ABA0}" srcOrd="7" destOrd="0" presId="urn:microsoft.com/office/officeart/2005/8/layout/hierarchy6"/>
    <dgm:cxn modelId="{D7C51A78-9083-4890-BF8A-88861FCC0223}" type="presParOf" srcId="{50B56BD3-FAF4-4CB3-B5BD-D9BEB740ABA0}" destId="{4E28BB40-FA32-4F8C-B456-9020C755A87D}" srcOrd="0" destOrd="0" presId="urn:microsoft.com/office/officeart/2005/8/layout/hierarchy6"/>
    <dgm:cxn modelId="{BCC3B3D0-A62A-4726-B5EE-544529F38E43}" type="presParOf" srcId="{50B56BD3-FAF4-4CB3-B5BD-D9BEB740ABA0}" destId="{340C53CF-9FC9-4CD7-88B0-C1A2BA521E65}" srcOrd="1" destOrd="0" presId="urn:microsoft.com/office/officeart/2005/8/layout/hierarchy6"/>
    <dgm:cxn modelId="{A05D5DDC-9F3D-44A2-A1D0-A7E588890A55}" type="presParOf" srcId="{E2074B53-E4FC-49F3-AC66-64CD5803AC5C}" destId="{E4740F4A-326C-4C8A-8DA4-F2F2E379FC81}" srcOrd="8" destOrd="0" presId="urn:microsoft.com/office/officeart/2005/8/layout/hierarchy6"/>
    <dgm:cxn modelId="{FBD0D75D-8541-4FE6-8078-D5DF2684A0A2}" type="presParOf" srcId="{E2074B53-E4FC-49F3-AC66-64CD5803AC5C}" destId="{FC9AE4D8-4A43-4118-A731-09BFB57E2999}" srcOrd="9" destOrd="0" presId="urn:microsoft.com/office/officeart/2005/8/layout/hierarchy6"/>
    <dgm:cxn modelId="{D25CD3B5-AFE3-4ED9-9A49-D959F4919518}" type="presParOf" srcId="{FC9AE4D8-4A43-4118-A731-09BFB57E2999}" destId="{2DB8C7C7-A1E9-4313-953F-F5E399303A87}" srcOrd="0" destOrd="0" presId="urn:microsoft.com/office/officeart/2005/8/layout/hierarchy6"/>
    <dgm:cxn modelId="{6964AF50-2325-45E4-8E90-5BD2E6CE6960}" type="presParOf" srcId="{FC9AE4D8-4A43-4118-A731-09BFB57E2999}" destId="{1F49B999-3513-4B0B-BB80-D0B65EC329E4}" srcOrd="1" destOrd="0" presId="urn:microsoft.com/office/officeart/2005/8/layout/hierarchy6"/>
    <dgm:cxn modelId="{4A48C45A-A76E-4A51-B9E8-16813E9AFFD8}" type="presParOf" srcId="{E2074B53-E4FC-49F3-AC66-64CD5803AC5C}" destId="{C978988E-F8C6-4E36-87BB-58B153AB4BBC}" srcOrd="10" destOrd="0" presId="urn:microsoft.com/office/officeart/2005/8/layout/hierarchy6"/>
    <dgm:cxn modelId="{7E0A0E08-29E0-4DF4-8F88-C74325E8F8F6}" type="presParOf" srcId="{E2074B53-E4FC-49F3-AC66-64CD5803AC5C}" destId="{80208E8C-8517-40F6-B135-B1EB27961528}" srcOrd="11" destOrd="0" presId="urn:microsoft.com/office/officeart/2005/8/layout/hierarchy6"/>
    <dgm:cxn modelId="{19A06064-1E23-4B5A-8A02-E7DAC3FB6285}" type="presParOf" srcId="{80208E8C-8517-40F6-B135-B1EB27961528}" destId="{69FCAD44-2F96-4E66-ABB6-019575AEEEBC}" srcOrd="0" destOrd="0" presId="urn:microsoft.com/office/officeart/2005/8/layout/hierarchy6"/>
    <dgm:cxn modelId="{E6CCBF10-64A4-41EF-B017-5B14C22D358A}" type="presParOf" srcId="{80208E8C-8517-40F6-B135-B1EB27961528}" destId="{9BF931A6-0E26-4331-97F2-7E9920D1956F}" srcOrd="1" destOrd="0" presId="urn:microsoft.com/office/officeart/2005/8/layout/hierarchy6"/>
    <dgm:cxn modelId="{9A1DC549-E19B-4303-972D-E4B77BCD01F3}" type="presParOf" srcId="{144E2FF9-2E98-4A47-8EA1-95603DE6FC00}" destId="{C9625518-5C01-419F-915C-36B2005FB26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9FC41-F058-4E3D-B141-F1BCE7718024}">
      <dsp:nvSpPr>
        <dsp:cNvPr id="0" name=""/>
        <dsp:cNvSpPr/>
      </dsp:nvSpPr>
      <dsp:spPr>
        <a:xfrm>
          <a:off x="3889499" y="980942"/>
          <a:ext cx="997148" cy="6647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Parking Meter</a:t>
          </a:r>
          <a:endParaRPr lang="en-US" sz="1600" kern="1200" dirty="0"/>
        </a:p>
      </dsp:txBody>
      <dsp:txXfrm>
        <a:off x="3908969" y="1000412"/>
        <a:ext cx="958208" cy="625825"/>
      </dsp:txXfrm>
    </dsp:sp>
    <dsp:sp modelId="{C94A19EA-882A-4726-9353-4866D6B046EE}">
      <dsp:nvSpPr>
        <dsp:cNvPr id="0" name=""/>
        <dsp:cNvSpPr/>
      </dsp:nvSpPr>
      <dsp:spPr>
        <a:xfrm>
          <a:off x="1147340" y="1645708"/>
          <a:ext cx="3240732" cy="265906"/>
        </a:xfrm>
        <a:custGeom>
          <a:avLst/>
          <a:gdLst/>
          <a:ahLst/>
          <a:cxnLst/>
          <a:rect l="0" t="0" r="0" b="0"/>
          <a:pathLst>
            <a:path>
              <a:moveTo>
                <a:pt x="3240732" y="0"/>
              </a:moveTo>
              <a:lnTo>
                <a:pt x="3240732" y="132953"/>
              </a:lnTo>
              <a:lnTo>
                <a:pt x="0" y="132953"/>
              </a:lnTo>
              <a:lnTo>
                <a:pt x="0" y="2659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E8FF7-E9B3-4B6A-ACBB-0945BD1AE870}">
      <dsp:nvSpPr>
        <dsp:cNvPr id="0" name=""/>
        <dsp:cNvSpPr/>
      </dsp:nvSpPr>
      <dsp:spPr>
        <a:xfrm>
          <a:off x="648766" y="1911614"/>
          <a:ext cx="997148" cy="664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Initiate</a:t>
          </a:r>
          <a:endParaRPr lang="en-US" sz="1600" kern="1200" dirty="0"/>
        </a:p>
      </dsp:txBody>
      <dsp:txXfrm>
        <a:off x="668236" y="1931084"/>
        <a:ext cx="958208" cy="625825"/>
      </dsp:txXfrm>
    </dsp:sp>
    <dsp:sp modelId="{04723218-E2A2-47BF-9B5D-7042AAD01071}">
      <dsp:nvSpPr>
        <dsp:cNvPr id="0" name=""/>
        <dsp:cNvSpPr/>
      </dsp:nvSpPr>
      <dsp:spPr>
        <a:xfrm>
          <a:off x="2443633" y="1645708"/>
          <a:ext cx="1944439" cy="265906"/>
        </a:xfrm>
        <a:custGeom>
          <a:avLst/>
          <a:gdLst/>
          <a:ahLst/>
          <a:cxnLst/>
          <a:rect l="0" t="0" r="0" b="0"/>
          <a:pathLst>
            <a:path>
              <a:moveTo>
                <a:pt x="1944439" y="0"/>
              </a:moveTo>
              <a:lnTo>
                <a:pt x="1944439" y="132953"/>
              </a:lnTo>
              <a:lnTo>
                <a:pt x="0" y="132953"/>
              </a:lnTo>
              <a:lnTo>
                <a:pt x="0" y="2659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B8373-2429-4E24-B772-CDB6D2C766A2}">
      <dsp:nvSpPr>
        <dsp:cNvPr id="0" name=""/>
        <dsp:cNvSpPr/>
      </dsp:nvSpPr>
      <dsp:spPr>
        <a:xfrm>
          <a:off x="1945059" y="1911614"/>
          <a:ext cx="997148" cy="664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</a:t>
          </a:r>
          <a:endParaRPr lang="en-US" sz="1600" kern="1200" dirty="0"/>
        </a:p>
      </dsp:txBody>
      <dsp:txXfrm>
        <a:off x="1964529" y="1931084"/>
        <a:ext cx="958208" cy="625825"/>
      </dsp:txXfrm>
    </dsp:sp>
    <dsp:sp modelId="{251EE454-C9A7-403A-B942-81DC6186065D}">
      <dsp:nvSpPr>
        <dsp:cNvPr id="0" name=""/>
        <dsp:cNvSpPr/>
      </dsp:nvSpPr>
      <dsp:spPr>
        <a:xfrm>
          <a:off x="3739926" y="1645708"/>
          <a:ext cx="648146" cy="265906"/>
        </a:xfrm>
        <a:custGeom>
          <a:avLst/>
          <a:gdLst/>
          <a:ahLst/>
          <a:cxnLst/>
          <a:rect l="0" t="0" r="0" b="0"/>
          <a:pathLst>
            <a:path>
              <a:moveTo>
                <a:pt x="648146" y="0"/>
              </a:moveTo>
              <a:lnTo>
                <a:pt x="648146" y="132953"/>
              </a:lnTo>
              <a:lnTo>
                <a:pt x="0" y="132953"/>
              </a:lnTo>
              <a:lnTo>
                <a:pt x="0" y="2659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CCC1C-84F2-482D-BE9A-1616B598779A}">
      <dsp:nvSpPr>
        <dsp:cNvPr id="0" name=""/>
        <dsp:cNvSpPr/>
      </dsp:nvSpPr>
      <dsp:spPr>
        <a:xfrm>
          <a:off x="3241352" y="1911614"/>
          <a:ext cx="997148" cy="664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</a:t>
          </a:r>
          <a:endParaRPr lang="en-US" sz="1600" kern="1200" dirty="0"/>
        </a:p>
      </dsp:txBody>
      <dsp:txXfrm>
        <a:off x="3260822" y="1931084"/>
        <a:ext cx="958208" cy="625825"/>
      </dsp:txXfrm>
    </dsp:sp>
    <dsp:sp modelId="{44A0D6B0-C285-41D4-95E3-6013C836EC4C}">
      <dsp:nvSpPr>
        <dsp:cNvPr id="0" name=""/>
        <dsp:cNvSpPr/>
      </dsp:nvSpPr>
      <dsp:spPr>
        <a:xfrm>
          <a:off x="1147340" y="2576380"/>
          <a:ext cx="2592585" cy="265906"/>
        </a:xfrm>
        <a:custGeom>
          <a:avLst/>
          <a:gdLst/>
          <a:ahLst/>
          <a:cxnLst/>
          <a:rect l="0" t="0" r="0" b="0"/>
          <a:pathLst>
            <a:path>
              <a:moveTo>
                <a:pt x="2592585" y="0"/>
              </a:moveTo>
              <a:lnTo>
                <a:pt x="2592585" y="132953"/>
              </a:lnTo>
              <a:lnTo>
                <a:pt x="0" y="132953"/>
              </a:lnTo>
              <a:lnTo>
                <a:pt x="0" y="265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08A5-607B-4610-B657-A474A4AF3B81}">
      <dsp:nvSpPr>
        <dsp:cNvPr id="0" name=""/>
        <dsp:cNvSpPr/>
      </dsp:nvSpPr>
      <dsp:spPr>
        <a:xfrm>
          <a:off x="648766" y="2842286"/>
          <a:ext cx="997148" cy="6647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</a:t>
          </a:r>
          <a:endParaRPr lang="en-US" sz="1600" kern="1200" dirty="0"/>
        </a:p>
      </dsp:txBody>
      <dsp:txXfrm>
        <a:off x="668236" y="2861756"/>
        <a:ext cx="958208" cy="625825"/>
      </dsp:txXfrm>
    </dsp:sp>
    <dsp:sp modelId="{1C1D30A1-8317-402F-B3C4-877ADB5EF674}">
      <dsp:nvSpPr>
        <dsp:cNvPr id="0" name=""/>
        <dsp:cNvSpPr/>
      </dsp:nvSpPr>
      <dsp:spPr>
        <a:xfrm>
          <a:off x="499194" y="3507052"/>
          <a:ext cx="648146" cy="265906"/>
        </a:xfrm>
        <a:custGeom>
          <a:avLst/>
          <a:gdLst/>
          <a:ahLst/>
          <a:cxnLst/>
          <a:rect l="0" t="0" r="0" b="0"/>
          <a:pathLst>
            <a:path>
              <a:moveTo>
                <a:pt x="648146" y="0"/>
              </a:moveTo>
              <a:lnTo>
                <a:pt x="648146" y="132953"/>
              </a:lnTo>
              <a:lnTo>
                <a:pt x="0" y="132953"/>
              </a:lnTo>
              <a:lnTo>
                <a:pt x="0" y="265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3D4F1-6CFA-42DC-ACAE-D52F19518845}">
      <dsp:nvSpPr>
        <dsp:cNvPr id="0" name=""/>
        <dsp:cNvSpPr/>
      </dsp:nvSpPr>
      <dsp:spPr>
        <a:xfrm>
          <a:off x="620" y="3772958"/>
          <a:ext cx="997148" cy="6647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IOS</a:t>
          </a:r>
          <a:endParaRPr lang="en-US" sz="1600" kern="1200" dirty="0"/>
        </a:p>
      </dsp:txBody>
      <dsp:txXfrm>
        <a:off x="20090" y="3792428"/>
        <a:ext cx="958208" cy="625825"/>
      </dsp:txXfrm>
    </dsp:sp>
    <dsp:sp modelId="{DDD8CA0D-A7D9-4200-A8F9-D5E8F95770CA}">
      <dsp:nvSpPr>
        <dsp:cNvPr id="0" name=""/>
        <dsp:cNvSpPr/>
      </dsp:nvSpPr>
      <dsp:spPr>
        <a:xfrm>
          <a:off x="1147340" y="3507052"/>
          <a:ext cx="648146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648146" y="132953"/>
              </a:lnTo>
              <a:lnTo>
                <a:pt x="648146" y="265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D815F-5974-4E86-9404-691D1220CBCD}">
      <dsp:nvSpPr>
        <dsp:cNvPr id="0" name=""/>
        <dsp:cNvSpPr/>
      </dsp:nvSpPr>
      <dsp:spPr>
        <a:xfrm>
          <a:off x="1296913" y="3772958"/>
          <a:ext cx="997148" cy="6647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Android</a:t>
          </a:r>
          <a:endParaRPr lang="en-US" sz="1600" kern="1200" dirty="0"/>
        </a:p>
      </dsp:txBody>
      <dsp:txXfrm>
        <a:off x="1316383" y="3792428"/>
        <a:ext cx="958208" cy="625825"/>
      </dsp:txXfrm>
    </dsp:sp>
    <dsp:sp modelId="{525C83E5-B7F5-456D-ADEB-E41834E6FAEF}">
      <dsp:nvSpPr>
        <dsp:cNvPr id="0" name=""/>
        <dsp:cNvSpPr/>
      </dsp:nvSpPr>
      <dsp:spPr>
        <a:xfrm>
          <a:off x="3739926" y="2576380"/>
          <a:ext cx="1296292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1296292" y="132953"/>
              </a:lnTo>
              <a:lnTo>
                <a:pt x="1296292" y="265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CC35C-620D-4745-8B8B-3949410914BB}">
      <dsp:nvSpPr>
        <dsp:cNvPr id="0" name=""/>
        <dsp:cNvSpPr/>
      </dsp:nvSpPr>
      <dsp:spPr>
        <a:xfrm>
          <a:off x="4537645" y="2842286"/>
          <a:ext cx="997148" cy="6647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Meter</a:t>
          </a:r>
          <a:endParaRPr lang="en-US" sz="1600" kern="1200" dirty="0"/>
        </a:p>
      </dsp:txBody>
      <dsp:txXfrm>
        <a:off x="4557115" y="2861756"/>
        <a:ext cx="958208" cy="625825"/>
      </dsp:txXfrm>
    </dsp:sp>
    <dsp:sp modelId="{C5AEC31E-55B9-4F27-9DB8-D8C53CFE32FF}">
      <dsp:nvSpPr>
        <dsp:cNvPr id="0" name=""/>
        <dsp:cNvSpPr/>
      </dsp:nvSpPr>
      <dsp:spPr>
        <a:xfrm>
          <a:off x="3091780" y="3507052"/>
          <a:ext cx="1944439" cy="265906"/>
        </a:xfrm>
        <a:custGeom>
          <a:avLst/>
          <a:gdLst/>
          <a:ahLst/>
          <a:cxnLst/>
          <a:rect l="0" t="0" r="0" b="0"/>
          <a:pathLst>
            <a:path>
              <a:moveTo>
                <a:pt x="1944439" y="0"/>
              </a:moveTo>
              <a:lnTo>
                <a:pt x="1944439" y="132953"/>
              </a:lnTo>
              <a:lnTo>
                <a:pt x="0" y="132953"/>
              </a:lnTo>
              <a:lnTo>
                <a:pt x="0" y="265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65D99-4A81-410E-AC82-B9EEA086EB6F}">
      <dsp:nvSpPr>
        <dsp:cNvPr id="0" name=""/>
        <dsp:cNvSpPr/>
      </dsp:nvSpPr>
      <dsp:spPr>
        <a:xfrm>
          <a:off x="2593206" y="3772958"/>
          <a:ext cx="997148" cy="6647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Case</a:t>
          </a:r>
          <a:endParaRPr lang="en-US" sz="1600" kern="1200" dirty="0"/>
        </a:p>
      </dsp:txBody>
      <dsp:txXfrm>
        <a:off x="2612676" y="3792428"/>
        <a:ext cx="958208" cy="625825"/>
      </dsp:txXfrm>
    </dsp:sp>
    <dsp:sp modelId="{CABB865B-5CF1-4B55-800A-D4577F833393}">
      <dsp:nvSpPr>
        <dsp:cNvPr id="0" name=""/>
        <dsp:cNvSpPr/>
      </dsp:nvSpPr>
      <dsp:spPr>
        <a:xfrm>
          <a:off x="4388073" y="3507052"/>
          <a:ext cx="648146" cy="265906"/>
        </a:xfrm>
        <a:custGeom>
          <a:avLst/>
          <a:gdLst/>
          <a:ahLst/>
          <a:cxnLst/>
          <a:rect l="0" t="0" r="0" b="0"/>
          <a:pathLst>
            <a:path>
              <a:moveTo>
                <a:pt x="648146" y="0"/>
              </a:moveTo>
              <a:lnTo>
                <a:pt x="648146" y="132953"/>
              </a:lnTo>
              <a:lnTo>
                <a:pt x="0" y="132953"/>
              </a:lnTo>
              <a:lnTo>
                <a:pt x="0" y="265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A02CF-AFB8-4F6A-A98A-36DDDF4DEB54}">
      <dsp:nvSpPr>
        <dsp:cNvPr id="0" name=""/>
        <dsp:cNvSpPr/>
      </dsp:nvSpPr>
      <dsp:spPr>
        <a:xfrm>
          <a:off x="3889499" y="3772958"/>
          <a:ext cx="997148" cy="6647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Led Display</a:t>
          </a:r>
          <a:endParaRPr lang="en-US" sz="1600" kern="1200" dirty="0"/>
        </a:p>
      </dsp:txBody>
      <dsp:txXfrm>
        <a:off x="3908969" y="3792428"/>
        <a:ext cx="958208" cy="625825"/>
      </dsp:txXfrm>
    </dsp:sp>
    <dsp:sp modelId="{D7BB13E6-22E6-4DA5-8AAE-FBFACC0E4ECE}">
      <dsp:nvSpPr>
        <dsp:cNvPr id="0" name=""/>
        <dsp:cNvSpPr/>
      </dsp:nvSpPr>
      <dsp:spPr>
        <a:xfrm>
          <a:off x="5036219" y="3507052"/>
          <a:ext cx="648146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648146" y="132953"/>
              </a:lnTo>
              <a:lnTo>
                <a:pt x="648146" y="265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27A1F-F48B-4C75-A4D4-5E32993DC37A}">
      <dsp:nvSpPr>
        <dsp:cNvPr id="0" name=""/>
        <dsp:cNvSpPr/>
      </dsp:nvSpPr>
      <dsp:spPr>
        <a:xfrm>
          <a:off x="5185791" y="3772958"/>
          <a:ext cx="997148" cy="6647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Circuits</a:t>
          </a:r>
          <a:endParaRPr lang="en-US" sz="1600" kern="1200" dirty="0"/>
        </a:p>
      </dsp:txBody>
      <dsp:txXfrm>
        <a:off x="5205261" y="3792428"/>
        <a:ext cx="958208" cy="625825"/>
      </dsp:txXfrm>
    </dsp:sp>
    <dsp:sp modelId="{41A8C53A-4D99-4197-90AA-23D94E2A1BE0}">
      <dsp:nvSpPr>
        <dsp:cNvPr id="0" name=""/>
        <dsp:cNvSpPr/>
      </dsp:nvSpPr>
      <dsp:spPr>
        <a:xfrm>
          <a:off x="5036219" y="3507052"/>
          <a:ext cx="1944439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1944439" y="132953"/>
              </a:lnTo>
              <a:lnTo>
                <a:pt x="1944439" y="265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2DE7C-5F8E-4971-B1DF-D8D5DD407037}">
      <dsp:nvSpPr>
        <dsp:cNvPr id="0" name=""/>
        <dsp:cNvSpPr/>
      </dsp:nvSpPr>
      <dsp:spPr>
        <a:xfrm>
          <a:off x="6482084" y="3772958"/>
          <a:ext cx="997148" cy="6647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Payments</a:t>
          </a:r>
          <a:endParaRPr lang="en-US" sz="1600" kern="1200" dirty="0"/>
        </a:p>
      </dsp:txBody>
      <dsp:txXfrm>
        <a:off x="6501554" y="3792428"/>
        <a:ext cx="958208" cy="625825"/>
      </dsp:txXfrm>
    </dsp:sp>
    <dsp:sp modelId="{0DE3F071-DAFE-4BDE-B9B4-018AAD7F48F5}">
      <dsp:nvSpPr>
        <dsp:cNvPr id="0" name=""/>
        <dsp:cNvSpPr/>
      </dsp:nvSpPr>
      <dsp:spPr>
        <a:xfrm>
          <a:off x="3739926" y="2576380"/>
          <a:ext cx="2592585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2592585" y="132953"/>
              </a:lnTo>
              <a:lnTo>
                <a:pt x="2592585" y="265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61FEC-6F17-4434-AF91-61CDC370CD33}">
      <dsp:nvSpPr>
        <dsp:cNvPr id="0" name=""/>
        <dsp:cNvSpPr/>
      </dsp:nvSpPr>
      <dsp:spPr>
        <a:xfrm>
          <a:off x="5833938" y="2842286"/>
          <a:ext cx="997148" cy="6647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Stand</a:t>
          </a:r>
          <a:endParaRPr lang="en-US" sz="1600" kern="1200" dirty="0"/>
        </a:p>
      </dsp:txBody>
      <dsp:txXfrm>
        <a:off x="5853408" y="2861756"/>
        <a:ext cx="958208" cy="625825"/>
      </dsp:txXfrm>
    </dsp:sp>
    <dsp:sp modelId="{83C654AC-919D-433B-9254-1B0938CE728A}">
      <dsp:nvSpPr>
        <dsp:cNvPr id="0" name=""/>
        <dsp:cNvSpPr/>
      </dsp:nvSpPr>
      <dsp:spPr>
        <a:xfrm>
          <a:off x="4388073" y="1645708"/>
          <a:ext cx="648146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648146" y="132953"/>
              </a:lnTo>
              <a:lnTo>
                <a:pt x="648146" y="2659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8BB40-FA32-4F8C-B456-9020C755A87D}">
      <dsp:nvSpPr>
        <dsp:cNvPr id="0" name=""/>
        <dsp:cNvSpPr/>
      </dsp:nvSpPr>
      <dsp:spPr>
        <a:xfrm>
          <a:off x="4537645" y="1911614"/>
          <a:ext cx="997148" cy="664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</a:t>
          </a:r>
          <a:endParaRPr lang="en-US" sz="1600" kern="1200" dirty="0"/>
        </a:p>
      </dsp:txBody>
      <dsp:txXfrm>
        <a:off x="4557115" y="1931084"/>
        <a:ext cx="958208" cy="625825"/>
      </dsp:txXfrm>
    </dsp:sp>
    <dsp:sp modelId="{E4740F4A-326C-4C8A-8DA4-F2F2E379FC81}">
      <dsp:nvSpPr>
        <dsp:cNvPr id="0" name=""/>
        <dsp:cNvSpPr/>
      </dsp:nvSpPr>
      <dsp:spPr>
        <a:xfrm>
          <a:off x="4388073" y="1645708"/>
          <a:ext cx="1944439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1944439" y="132953"/>
              </a:lnTo>
              <a:lnTo>
                <a:pt x="1944439" y="2659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8C7C7-A1E9-4313-953F-F5E399303A87}">
      <dsp:nvSpPr>
        <dsp:cNvPr id="0" name=""/>
        <dsp:cNvSpPr/>
      </dsp:nvSpPr>
      <dsp:spPr>
        <a:xfrm>
          <a:off x="5833938" y="1911614"/>
          <a:ext cx="997148" cy="664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5853408" y="1931084"/>
        <a:ext cx="958208" cy="625825"/>
      </dsp:txXfrm>
    </dsp:sp>
    <dsp:sp modelId="{C978988E-F8C6-4E36-87BB-58B153AB4BBC}">
      <dsp:nvSpPr>
        <dsp:cNvPr id="0" name=""/>
        <dsp:cNvSpPr/>
      </dsp:nvSpPr>
      <dsp:spPr>
        <a:xfrm>
          <a:off x="4388073" y="1645708"/>
          <a:ext cx="3240732" cy="26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"/>
              </a:lnTo>
              <a:lnTo>
                <a:pt x="3240732" y="132953"/>
              </a:lnTo>
              <a:lnTo>
                <a:pt x="3240732" y="2659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CAD44-2F96-4E66-ABB6-019575AEEEBC}">
      <dsp:nvSpPr>
        <dsp:cNvPr id="0" name=""/>
        <dsp:cNvSpPr/>
      </dsp:nvSpPr>
      <dsp:spPr>
        <a:xfrm>
          <a:off x="7130231" y="1911614"/>
          <a:ext cx="997148" cy="664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Close</a:t>
          </a:r>
          <a:endParaRPr lang="en-US" sz="1600" kern="1200" dirty="0"/>
        </a:p>
      </dsp:txBody>
      <dsp:txXfrm>
        <a:off x="7149701" y="1931084"/>
        <a:ext cx="958208" cy="625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76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6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91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6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4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79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9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7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1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88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12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0DEE-76E1-4AE2-BE34-4EFCA843F167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0651-A177-48D3-A769-C1A2F4020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4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98942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83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Woodward</dc:creator>
  <cp:lastModifiedBy>John Woodward</cp:lastModifiedBy>
  <cp:revision>2</cp:revision>
  <dcterms:created xsi:type="dcterms:W3CDTF">2017-02-28T23:30:31Z</dcterms:created>
  <dcterms:modified xsi:type="dcterms:W3CDTF">2017-02-28T23:43:58Z</dcterms:modified>
</cp:coreProperties>
</file>