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3"/>
    <p:sldId id="260" r:id="rId4"/>
    <p:sldId id="26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64" r:id="rId25"/>
    <p:sldId id="274" r:id="rId26"/>
    <p:sldId id="261" r:id="rId27"/>
    <p:sldId id="266" r:id="rId28"/>
    <p:sldId id="269" r:id="rId29"/>
    <p:sldId id="262" r:id="rId30"/>
    <p:sldId id="270" r:id="rId31"/>
    <p:sldId id="271" r:id="rId32"/>
    <p:sldId id="263" r:id="rId33"/>
    <p:sldId id="272" r:id="rId34"/>
    <p:sldId id="273" r:id="rId35"/>
    <p:sldId id="259" r:id="rId36"/>
    <p:sldId id="25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9" userDrawn="1">
          <p15:clr>
            <a:srgbClr val="A4A3A4"/>
          </p15:clr>
        </p15:guide>
        <p15:guide id="2" pos="1590" userDrawn="1">
          <p15:clr>
            <a:srgbClr val="A4A3A4"/>
          </p15:clr>
        </p15:guide>
        <p15:guide id="3" orient="horz" pos="1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F56"/>
    <a:srgbClr val="5B6A74"/>
    <a:srgbClr val="DCE1E4"/>
    <a:srgbClr val="D7B26C"/>
    <a:srgbClr val="B2BCC2"/>
    <a:srgbClr val="C9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96"/>
      </p:cViewPr>
      <p:guideLst>
        <p:guide orient="horz" pos="1159"/>
        <p:guide pos="1590"/>
        <p:guide orient="horz" pos="1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1034-E81D-4117-B158-548A61B44A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C649-8DD5-4A37-AD16-58559DE361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9D0D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18" name="组合 17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11" name="任意多边形 10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61" name="任意多边形 60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文本框 48" descr="7b0a20202020227461726765744d6f64756c65223a20226b6f6e6c696e65666f6e7473220a7d0a"/>
          <p:cNvSpPr txBox="1"/>
          <p:nvPr/>
        </p:nvSpPr>
        <p:spPr>
          <a:xfrm>
            <a:off x="1478915" y="2759075"/>
            <a:ext cx="11586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The Cask of Amontillado </a:t>
            </a:r>
            <a:endParaRPr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86535" y="4210685"/>
            <a:ext cx="286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Presenter: Michael</a:t>
            </a:r>
            <a:endParaRPr lang="en-US" altLang="zh-CN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31460" y="4210685"/>
            <a:ext cx="2224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2023/11/05</a:t>
            </a:r>
            <a:endParaRPr lang="en-US" altLang="zh-CN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ctr"/>
            <a:endParaRPr lang="en-US" altLang="zh-CN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984602" y="4614981"/>
            <a:ext cx="1862537" cy="0"/>
          </a:xfrm>
          <a:prstGeom prst="line">
            <a:avLst/>
          </a:prstGeom>
          <a:ln w="38100">
            <a:gradFill flip="none" rotWithShape="1">
              <a:gsLst>
                <a:gs pos="73000">
                  <a:srgbClr val="D7B26C">
                    <a:alpha val="49000"/>
                  </a:srgbClr>
                </a:gs>
                <a:gs pos="0">
                  <a:srgbClr val="D7B26C"/>
                </a:gs>
                <a:gs pos="29000">
                  <a:srgbClr val="D7B26C">
                    <a:alpha val="70000"/>
                  </a:srgbClr>
                </a:gs>
                <a:gs pos="100000">
                  <a:srgbClr val="D7B26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402373" y="4614981"/>
            <a:ext cx="2045382" cy="0"/>
          </a:xfrm>
          <a:prstGeom prst="line">
            <a:avLst/>
          </a:prstGeom>
          <a:ln w="38100">
            <a:gradFill flip="none" rotWithShape="1">
              <a:gsLst>
                <a:gs pos="73000">
                  <a:srgbClr val="D7B26C">
                    <a:alpha val="49000"/>
                  </a:srgbClr>
                </a:gs>
                <a:gs pos="0">
                  <a:srgbClr val="D7B26C"/>
                </a:gs>
                <a:gs pos="29000">
                  <a:srgbClr val="D7B26C">
                    <a:alpha val="70000"/>
                  </a:srgbClr>
                </a:gs>
                <a:gs pos="100000">
                  <a:srgbClr val="D7B26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" idx="2"/>
            <a:endCxn id="20" idx="2"/>
          </p:cNvCxnSpPr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644878" y="1312780"/>
            <a:ext cx="1363975" cy="824905"/>
            <a:chOff x="2013178" y="1064583"/>
            <a:chExt cx="1363975" cy="824905"/>
          </a:xfrm>
        </p:grpSpPr>
        <p:sp>
          <p:nvSpPr>
            <p:cNvPr id="38" name="任意多边形 37"/>
            <p:cNvSpPr/>
            <p:nvPr/>
          </p:nvSpPr>
          <p:spPr>
            <a:xfrm>
              <a:off x="2188284" y="1440298"/>
              <a:ext cx="972000" cy="449190"/>
            </a:xfrm>
            <a:custGeom>
              <a:avLst/>
              <a:gdLst>
                <a:gd name="connsiteX0" fmla="*/ 914400 w 914400"/>
                <a:gd name="connsiteY0" fmla="*/ 0 h 449190"/>
                <a:gd name="connsiteX1" fmla="*/ 914400 w 914400"/>
                <a:gd name="connsiteY1" fmla="*/ 351350 h 449190"/>
                <a:gd name="connsiteX2" fmla="*/ 457200 w 914400"/>
                <a:gd name="connsiteY2" fmla="*/ 449190 h 449190"/>
                <a:gd name="connsiteX3" fmla="*/ 201575 w 914400"/>
                <a:gd name="connsiteY3" fmla="*/ 432481 h 449190"/>
                <a:gd name="connsiteX4" fmla="*/ 0 w 914400"/>
                <a:gd name="connsiteY4" fmla="*/ 351350 h 449190"/>
                <a:gd name="connsiteX5" fmla="*/ 0 w 914400"/>
                <a:gd name="connsiteY5" fmla="*/ 0 h 449190"/>
                <a:gd name="connsiteX6" fmla="*/ 457200 w 914400"/>
                <a:gd name="connsiteY6" fmla="*/ 224585 h 449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449190">
                  <a:moveTo>
                    <a:pt x="914400" y="0"/>
                  </a:moveTo>
                  <a:lnTo>
                    <a:pt x="914400" y="351350"/>
                  </a:lnTo>
                  <a:cubicBezTo>
                    <a:pt x="914400" y="405386"/>
                    <a:pt x="709705" y="449190"/>
                    <a:pt x="457200" y="449190"/>
                  </a:cubicBezTo>
                  <a:cubicBezTo>
                    <a:pt x="362511" y="449190"/>
                    <a:pt x="274545" y="443030"/>
                    <a:pt x="201575" y="432481"/>
                  </a:cubicBezTo>
                  <a:cubicBezTo>
                    <a:pt x="79959" y="414898"/>
                    <a:pt x="0" y="385123"/>
                    <a:pt x="0" y="351350"/>
                  </a:cubicBezTo>
                  <a:lnTo>
                    <a:pt x="0" y="0"/>
                  </a:lnTo>
                  <a:lnTo>
                    <a:pt x="457200" y="224585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2013178" y="1064583"/>
              <a:ext cx="1322212" cy="554985"/>
            </a:xfrm>
            <a:prstGeom prst="diamond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93358" y="1342076"/>
              <a:ext cx="0" cy="322817"/>
            </a:xfrm>
            <a:prstGeom prst="line">
              <a:avLst/>
            </a:prstGeom>
            <a:ln w="38100">
              <a:solidFill>
                <a:srgbClr val="5B6A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等腰三角形 6"/>
            <p:cNvSpPr/>
            <p:nvPr/>
          </p:nvSpPr>
          <p:spPr>
            <a:xfrm>
              <a:off x="3233153" y="1599971"/>
              <a:ext cx="144000" cy="144000"/>
            </a:xfrm>
            <a:prstGeom prst="triangle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 descr="7b0a20202020227461726765744d6f64756c65223a20226b6f6e6c696e65666f6e7473220a7d0a"/>
          <p:cNvSpPr txBox="1"/>
          <p:nvPr/>
        </p:nvSpPr>
        <p:spPr>
          <a:xfrm>
            <a:off x="3486150" y="1840865"/>
            <a:ext cx="423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English 1 Presentation</a:t>
            </a:r>
            <a:endParaRPr lang="en-US" altLang="zh-CN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05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39102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Setting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 Underground catacombs during the carnival season create an atmosphere of darkness, mystery, and suspense</a:t>
            </a:r>
            <a:endParaRPr lang="zh-CN" altLang="en-US"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06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39102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Themes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Exploration of revenge as Montresor's quest, the theme of betrayal and trust between the two characters, and the power of manipulation demonstrated by Montresor</a:t>
            </a:r>
            <a:endParaRPr lang="zh-CN" altLang="en-US"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07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39102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Symbolism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Analysis of the coat of arms and motto, "Nemo me impune lacessit" (No one provokes me with impunity), and the significance of the cask of Amontillado, symbolizing Fortunato's downfall</a:t>
            </a:r>
            <a:endParaRPr lang="zh-CN" altLang="en-US"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08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9341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Literary Devices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Examination of irony as Montresor's friendly demeanor hides his true intentions, foreshadowing of Fortunato's fate throughout the narrative, and Poe's masterful creation of suspense to keep readers engaged</a:t>
            </a:r>
            <a:endParaRPr lang="zh-CN" altLang="en-US" sz="24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09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5681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Psychological Analysis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Discussion of Montresor's motives and his descent into madness, Fortunato's vulnerability, and the psychological impact of revenge on the characters</a:t>
            </a:r>
            <a:r>
              <a:rPr lang="en-US" altLang="zh-CN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.</a:t>
            </a:r>
            <a:endParaRPr lang="en-US" altLang="zh-CN"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01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615981" y="3974109"/>
            <a:ext cx="50227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Introduction</a:t>
            </a:r>
            <a:endParaRPr lang="zh-CN" altLang="en-US" sz="5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10</a:t>
            </a:r>
            <a:endParaRPr lang="en-US" altLang="zh-CN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5681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Critical Reception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Exploration of the lasting impact of "The Cask of Amontillado" on literature and culture, analysis of various interpretations and theories, and perspectives from key literary critics</a:t>
            </a:r>
            <a:endParaRPr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11</a:t>
            </a:r>
            <a:endParaRPr lang="en-US" altLang="zh-CN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56815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Conclusion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4052" y="2100264"/>
            <a:ext cx="4647298" cy="1343024"/>
          </a:xfrm>
          <a:prstGeom prst="rect">
            <a:avLst/>
          </a:prstGeom>
          <a:noFill/>
          <a:ln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20439" y="1864112"/>
            <a:ext cx="1914525" cy="473206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选题背景与意义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945" y="500380"/>
            <a:ext cx="5384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Background And Significance Of Selected Topic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12502" y="193143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国内研究现状</a:t>
            </a:r>
            <a:endParaRPr lang="zh-CN" altLang="en-US" sz="1600" b="1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65017" y="2263702"/>
            <a:ext cx="3850596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66211" y1="20508" x2="51953" y2="1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012979"/>
            <a:ext cx="3510619" cy="351061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154052" y="4348793"/>
            <a:ext cx="4647298" cy="1343024"/>
          </a:xfrm>
          <a:prstGeom prst="rect">
            <a:avLst/>
          </a:prstGeom>
          <a:noFill/>
          <a:ln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20439" y="4112641"/>
            <a:ext cx="1914525" cy="473206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12502" y="4179967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国外研究现状</a:t>
            </a:r>
            <a:endParaRPr lang="zh-CN" altLang="en-US" sz="1600" b="1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5017" y="4512231"/>
            <a:ext cx="3850596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/>
          <p:cNvSpPr/>
          <p:nvPr/>
        </p:nvSpPr>
        <p:spPr>
          <a:xfrm>
            <a:off x="9348010" y="2084351"/>
            <a:ext cx="1383998" cy="1193102"/>
          </a:xfrm>
          <a:prstGeom prst="triangle">
            <a:avLst/>
          </a:prstGeom>
          <a:noFill/>
          <a:ln>
            <a:solidFill>
              <a:srgbClr val="D7B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5390043" y="2084351"/>
            <a:ext cx="1383998" cy="1193102"/>
          </a:xfrm>
          <a:prstGeom prst="triangle">
            <a:avLst/>
          </a:prstGeom>
          <a:noFill/>
          <a:ln>
            <a:solidFill>
              <a:srgbClr val="D7B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432074" y="2084351"/>
            <a:ext cx="1383998" cy="1193102"/>
          </a:xfrm>
          <a:prstGeom prst="triangle">
            <a:avLst/>
          </a:prstGeom>
          <a:noFill/>
          <a:ln>
            <a:solidFill>
              <a:srgbClr val="D7B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半闭框 1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选题背景与意义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500380"/>
            <a:ext cx="483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Background And Significance Of Selected Topic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flipV="1">
            <a:off x="1432075" y="2230446"/>
            <a:ext cx="1383999" cy="1193102"/>
          </a:xfrm>
          <a:prstGeom prst="triangl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5404000" y="2230446"/>
            <a:ext cx="1383999" cy="1193102"/>
          </a:xfrm>
          <a:prstGeom prst="triangl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9375925" y="2230446"/>
            <a:ext cx="1383999" cy="1193102"/>
          </a:xfrm>
          <a:prstGeom prst="triangl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8873" y="402549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意义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495" y="4357757"/>
            <a:ext cx="26231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0800" y="402549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意义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84422" y="4357757"/>
            <a:ext cx="26231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02726" y="402549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</a:t>
            </a:r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意义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6348" y="4357757"/>
            <a:ext cx="26231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64" y="2374114"/>
            <a:ext cx="435070" cy="57350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67" y="2414188"/>
            <a:ext cx="460113" cy="53342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3673" y="2410890"/>
            <a:ext cx="506528" cy="499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371090" y="1501140"/>
            <a:ext cx="18935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02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4508" y="2651435"/>
            <a:ext cx="502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研究方法与过程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Methods And process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</a:t>
            </a:r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与过程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6" y="500475"/>
            <a:ext cx="33105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Methods And process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187" y="186801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0187" y="2200277"/>
            <a:ext cx="31098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93254" y="2200277"/>
            <a:ext cx="2805492" cy="2805492"/>
            <a:chOff x="4717771" y="2143125"/>
            <a:chExt cx="2805492" cy="28054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duotone>
                <a:prstClr val="black"/>
                <a:srgbClr val="5B6A7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20469" b="79063" l="24688" r="76875">
                          <a14:foregroundMark x1="50313" y1="49063" x2="54531" y2="42656"/>
                          <a14:foregroundMark x1="50000" y1="26250" x2="50000" y2="26250"/>
                          <a14:foregroundMark x1="66563" y1="29844" x2="66563" y2="29844"/>
                          <a14:foregroundMark x1="71719" y1="46719" x2="71719" y2="46719"/>
                          <a14:foregroundMark x1="64375" y1="59531" x2="64375" y2="59531"/>
                          <a14:foregroundMark x1="35938" y1="60000" x2="35938" y2="60000"/>
                          <a14:foregroundMark x1="29688" y1="45781" x2="29688" y2="45781"/>
                          <a14:foregroundMark x1="35781" y1="30938" x2="35781" y2="30938"/>
                          <a14:foregroundMark x1="46719" y1="65469" x2="46719" y2="65469"/>
                          <a14:foregroundMark x1="50000" y1="69375" x2="50000" y2="69375"/>
                          <a14:foregroundMark x1="50781" y1="72188" x2="50781" y2="721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2" t="19062" r="23906" b="20938"/>
            <a:stretch>
              <a:fillRect/>
            </a:stretch>
          </p:blipFill>
          <p:spPr>
            <a:xfrm>
              <a:off x="5168722" y="2448305"/>
              <a:ext cx="1903591" cy="2195132"/>
            </a:xfrm>
            <a:prstGeom prst="rect">
              <a:avLst/>
            </a:prstGeom>
          </p:spPr>
        </p:pic>
        <p:sp>
          <p:nvSpPr>
            <p:cNvPr id="5" name="同心圆 4"/>
            <p:cNvSpPr/>
            <p:nvPr/>
          </p:nvSpPr>
          <p:spPr>
            <a:xfrm>
              <a:off x="4717771" y="2143125"/>
              <a:ext cx="2805492" cy="2805492"/>
            </a:xfrm>
            <a:prstGeom prst="donut">
              <a:avLst>
                <a:gd name="adj" fmla="val 6828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93227" y="2218581"/>
              <a:ext cx="2654579" cy="2654579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rgbClr val="D7B26C"/>
                  </a:gs>
                  <a:gs pos="51000">
                    <a:srgbClr val="D7B26C">
                      <a:alpha val="13000"/>
                    </a:srgbClr>
                  </a:gs>
                  <a:gs pos="100000">
                    <a:srgbClr val="D7B26C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90187" y="423393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90187" y="4566202"/>
            <a:ext cx="31098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27318" y="1865949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7318" y="2198213"/>
            <a:ext cx="31098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27318" y="4231874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27318" y="4564138"/>
            <a:ext cx="31098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研究方法</a:t>
            </a:r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与过程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6" y="500475"/>
            <a:ext cx="33105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Methods And process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383" y="176426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384" y="2096527"/>
            <a:ext cx="2239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68383" y="2139830"/>
            <a:ext cx="10855234" cy="3700080"/>
          </a:xfrm>
          <a:custGeom>
            <a:avLst/>
            <a:gdLst>
              <a:gd name="connsiteX0" fmla="*/ 0 w 10842171"/>
              <a:gd name="connsiteY0" fmla="*/ 3726049 h 3726049"/>
              <a:gd name="connsiteX1" fmla="*/ 1672045 w 10842171"/>
              <a:gd name="connsiteY1" fmla="*/ 2040940 h 3726049"/>
              <a:gd name="connsiteX2" fmla="*/ 2586445 w 10842171"/>
              <a:gd name="connsiteY2" fmla="*/ 16197 h 3726049"/>
              <a:gd name="connsiteX3" fmla="*/ 4493623 w 10842171"/>
              <a:gd name="connsiteY3" fmla="*/ 1191854 h 3726049"/>
              <a:gd name="connsiteX4" fmla="*/ 6061165 w 10842171"/>
              <a:gd name="connsiteY4" fmla="*/ 3007591 h 3726049"/>
              <a:gd name="connsiteX5" fmla="*/ 7262948 w 10842171"/>
              <a:gd name="connsiteY5" fmla="*/ 2067066 h 3726049"/>
              <a:gd name="connsiteX6" fmla="*/ 8177348 w 10842171"/>
              <a:gd name="connsiteY6" fmla="*/ 3134 h 3726049"/>
              <a:gd name="connsiteX7" fmla="*/ 10842171 w 10842171"/>
              <a:gd name="connsiteY7" fmla="*/ 1871123 h 3726049"/>
              <a:gd name="connsiteX0-1" fmla="*/ 0 w 10842171"/>
              <a:gd name="connsiteY0-2" fmla="*/ 3726049 h 3726049"/>
              <a:gd name="connsiteX1-3" fmla="*/ 1672045 w 10842171"/>
              <a:gd name="connsiteY1-4" fmla="*/ 2040940 h 3726049"/>
              <a:gd name="connsiteX2-5" fmla="*/ 2586445 w 10842171"/>
              <a:gd name="connsiteY2-6" fmla="*/ 16197 h 3726049"/>
              <a:gd name="connsiteX3-7" fmla="*/ 4493623 w 10842171"/>
              <a:gd name="connsiteY3-8" fmla="*/ 1191854 h 3726049"/>
              <a:gd name="connsiteX4-9" fmla="*/ 6061165 w 10842171"/>
              <a:gd name="connsiteY4-10" fmla="*/ 3007591 h 3726049"/>
              <a:gd name="connsiteX5-11" fmla="*/ 7262948 w 10842171"/>
              <a:gd name="connsiteY5-12" fmla="*/ 2067066 h 3726049"/>
              <a:gd name="connsiteX6-13" fmla="*/ 8177348 w 10842171"/>
              <a:gd name="connsiteY6-14" fmla="*/ 3134 h 3726049"/>
              <a:gd name="connsiteX7-15" fmla="*/ 10842171 w 10842171"/>
              <a:gd name="connsiteY7-16" fmla="*/ 1871123 h 3726049"/>
              <a:gd name="connsiteX0-17" fmla="*/ 0 w 10842171"/>
              <a:gd name="connsiteY0-18" fmla="*/ 3726049 h 3726049"/>
              <a:gd name="connsiteX1-19" fmla="*/ 1672045 w 10842171"/>
              <a:gd name="connsiteY1-20" fmla="*/ 2040940 h 3726049"/>
              <a:gd name="connsiteX2-21" fmla="*/ 2586445 w 10842171"/>
              <a:gd name="connsiteY2-22" fmla="*/ 16197 h 3726049"/>
              <a:gd name="connsiteX3-23" fmla="*/ 4493623 w 10842171"/>
              <a:gd name="connsiteY3-24" fmla="*/ 1191854 h 3726049"/>
              <a:gd name="connsiteX4-25" fmla="*/ 6061165 w 10842171"/>
              <a:gd name="connsiteY4-26" fmla="*/ 3007591 h 3726049"/>
              <a:gd name="connsiteX5-27" fmla="*/ 7262948 w 10842171"/>
              <a:gd name="connsiteY5-28" fmla="*/ 2067066 h 3726049"/>
              <a:gd name="connsiteX6-29" fmla="*/ 8177348 w 10842171"/>
              <a:gd name="connsiteY6-30" fmla="*/ 3134 h 3726049"/>
              <a:gd name="connsiteX7-31" fmla="*/ 10842171 w 10842171"/>
              <a:gd name="connsiteY7-32" fmla="*/ 1871123 h 3726049"/>
              <a:gd name="connsiteX0-33" fmla="*/ 0 w 10842171"/>
              <a:gd name="connsiteY0-34" fmla="*/ 3726049 h 3726049"/>
              <a:gd name="connsiteX1-35" fmla="*/ 1672045 w 10842171"/>
              <a:gd name="connsiteY1-36" fmla="*/ 2040940 h 3726049"/>
              <a:gd name="connsiteX2-37" fmla="*/ 2586445 w 10842171"/>
              <a:gd name="connsiteY2-38" fmla="*/ 16197 h 3726049"/>
              <a:gd name="connsiteX3-39" fmla="*/ 4493623 w 10842171"/>
              <a:gd name="connsiteY3-40" fmla="*/ 1191854 h 3726049"/>
              <a:gd name="connsiteX4-41" fmla="*/ 6061165 w 10842171"/>
              <a:gd name="connsiteY4-42" fmla="*/ 3007591 h 3726049"/>
              <a:gd name="connsiteX5-43" fmla="*/ 7262948 w 10842171"/>
              <a:gd name="connsiteY5-44" fmla="*/ 2067066 h 3726049"/>
              <a:gd name="connsiteX6-45" fmla="*/ 8177348 w 10842171"/>
              <a:gd name="connsiteY6-46" fmla="*/ 3134 h 3726049"/>
              <a:gd name="connsiteX7-47" fmla="*/ 10842171 w 10842171"/>
              <a:gd name="connsiteY7-48" fmla="*/ 1871123 h 3726049"/>
              <a:gd name="connsiteX0-49" fmla="*/ 0 w 10842171"/>
              <a:gd name="connsiteY0-50" fmla="*/ 3726049 h 3726049"/>
              <a:gd name="connsiteX1-51" fmla="*/ 1672045 w 10842171"/>
              <a:gd name="connsiteY1-52" fmla="*/ 2040940 h 3726049"/>
              <a:gd name="connsiteX2-53" fmla="*/ 2586445 w 10842171"/>
              <a:gd name="connsiteY2-54" fmla="*/ 16197 h 3726049"/>
              <a:gd name="connsiteX3-55" fmla="*/ 4493623 w 10842171"/>
              <a:gd name="connsiteY3-56" fmla="*/ 1191854 h 3726049"/>
              <a:gd name="connsiteX4-57" fmla="*/ 6061165 w 10842171"/>
              <a:gd name="connsiteY4-58" fmla="*/ 3007591 h 3726049"/>
              <a:gd name="connsiteX5-59" fmla="*/ 7262948 w 10842171"/>
              <a:gd name="connsiteY5-60" fmla="*/ 2067066 h 3726049"/>
              <a:gd name="connsiteX6-61" fmla="*/ 8177348 w 10842171"/>
              <a:gd name="connsiteY6-62" fmla="*/ 3134 h 3726049"/>
              <a:gd name="connsiteX7-63" fmla="*/ 10842171 w 10842171"/>
              <a:gd name="connsiteY7-64" fmla="*/ 1871123 h 3726049"/>
              <a:gd name="connsiteX0-65" fmla="*/ 0 w 10842171"/>
              <a:gd name="connsiteY0-66" fmla="*/ 3723438 h 3723438"/>
              <a:gd name="connsiteX1-67" fmla="*/ 1672045 w 10842171"/>
              <a:gd name="connsiteY1-68" fmla="*/ 2038329 h 3723438"/>
              <a:gd name="connsiteX2-69" fmla="*/ 2586445 w 10842171"/>
              <a:gd name="connsiteY2-70" fmla="*/ 13586 h 3723438"/>
              <a:gd name="connsiteX3-71" fmla="*/ 4493623 w 10842171"/>
              <a:gd name="connsiteY3-72" fmla="*/ 1189243 h 3723438"/>
              <a:gd name="connsiteX4-73" fmla="*/ 6061165 w 10842171"/>
              <a:gd name="connsiteY4-74" fmla="*/ 3004980 h 3723438"/>
              <a:gd name="connsiteX5-75" fmla="*/ 7262948 w 10842171"/>
              <a:gd name="connsiteY5-76" fmla="*/ 2064455 h 3723438"/>
              <a:gd name="connsiteX6-77" fmla="*/ 8177348 w 10842171"/>
              <a:gd name="connsiteY6-78" fmla="*/ 523 h 3723438"/>
              <a:gd name="connsiteX7-79" fmla="*/ 10842171 w 10842171"/>
              <a:gd name="connsiteY7-80" fmla="*/ 1868512 h 3723438"/>
              <a:gd name="connsiteX0-81" fmla="*/ 0 w 10842171"/>
              <a:gd name="connsiteY0-82" fmla="*/ 3723438 h 3723438"/>
              <a:gd name="connsiteX1-83" fmla="*/ 1672045 w 10842171"/>
              <a:gd name="connsiteY1-84" fmla="*/ 2038329 h 3723438"/>
              <a:gd name="connsiteX2-85" fmla="*/ 2586445 w 10842171"/>
              <a:gd name="connsiteY2-86" fmla="*/ 13586 h 3723438"/>
              <a:gd name="connsiteX3-87" fmla="*/ 4493623 w 10842171"/>
              <a:gd name="connsiteY3-88" fmla="*/ 1189243 h 3723438"/>
              <a:gd name="connsiteX4-89" fmla="*/ 6061165 w 10842171"/>
              <a:gd name="connsiteY4-90" fmla="*/ 3004980 h 3723438"/>
              <a:gd name="connsiteX5-91" fmla="*/ 7262948 w 10842171"/>
              <a:gd name="connsiteY5-92" fmla="*/ 2064455 h 3723438"/>
              <a:gd name="connsiteX6-93" fmla="*/ 8177348 w 10842171"/>
              <a:gd name="connsiteY6-94" fmla="*/ 523 h 3723438"/>
              <a:gd name="connsiteX7-95" fmla="*/ 10842171 w 10842171"/>
              <a:gd name="connsiteY7-96" fmla="*/ 1868512 h 3723438"/>
              <a:gd name="connsiteX0-97" fmla="*/ 0 w 10842171"/>
              <a:gd name="connsiteY0-98" fmla="*/ 3736100 h 3736100"/>
              <a:gd name="connsiteX1-99" fmla="*/ 1672045 w 10842171"/>
              <a:gd name="connsiteY1-100" fmla="*/ 2050991 h 3736100"/>
              <a:gd name="connsiteX2-101" fmla="*/ 2769325 w 10842171"/>
              <a:gd name="connsiteY2-102" fmla="*/ 123 h 3736100"/>
              <a:gd name="connsiteX3-103" fmla="*/ 4493623 w 10842171"/>
              <a:gd name="connsiteY3-104" fmla="*/ 1201905 h 3736100"/>
              <a:gd name="connsiteX4-105" fmla="*/ 6061165 w 10842171"/>
              <a:gd name="connsiteY4-106" fmla="*/ 3017642 h 3736100"/>
              <a:gd name="connsiteX5-107" fmla="*/ 7262948 w 10842171"/>
              <a:gd name="connsiteY5-108" fmla="*/ 2077117 h 3736100"/>
              <a:gd name="connsiteX6-109" fmla="*/ 8177348 w 10842171"/>
              <a:gd name="connsiteY6-110" fmla="*/ 13185 h 3736100"/>
              <a:gd name="connsiteX7-111" fmla="*/ 10842171 w 10842171"/>
              <a:gd name="connsiteY7-112" fmla="*/ 1881174 h 3736100"/>
              <a:gd name="connsiteX0-113" fmla="*/ 0 w 10842171"/>
              <a:gd name="connsiteY0-114" fmla="*/ 3754420 h 3754420"/>
              <a:gd name="connsiteX1-115" fmla="*/ 1672045 w 10842171"/>
              <a:gd name="connsiteY1-116" fmla="*/ 2069311 h 3754420"/>
              <a:gd name="connsiteX2-117" fmla="*/ 2769325 w 10842171"/>
              <a:gd name="connsiteY2-118" fmla="*/ 18443 h 3754420"/>
              <a:gd name="connsiteX3-119" fmla="*/ 4493623 w 10842171"/>
              <a:gd name="connsiteY3-120" fmla="*/ 1220225 h 3754420"/>
              <a:gd name="connsiteX4-121" fmla="*/ 6061165 w 10842171"/>
              <a:gd name="connsiteY4-122" fmla="*/ 3035962 h 3754420"/>
              <a:gd name="connsiteX5-123" fmla="*/ 7262948 w 10842171"/>
              <a:gd name="connsiteY5-124" fmla="*/ 2095437 h 3754420"/>
              <a:gd name="connsiteX6-125" fmla="*/ 8177348 w 10842171"/>
              <a:gd name="connsiteY6-126" fmla="*/ 31505 h 3754420"/>
              <a:gd name="connsiteX7-127" fmla="*/ 10842171 w 10842171"/>
              <a:gd name="connsiteY7-128" fmla="*/ 1899494 h 3754420"/>
              <a:gd name="connsiteX0-129" fmla="*/ 0 w 10842171"/>
              <a:gd name="connsiteY0-130" fmla="*/ 3723438 h 3723438"/>
              <a:gd name="connsiteX1-131" fmla="*/ 1672045 w 10842171"/>
              <a:gd name="connsiteY1-132" fmla="*/ 2038329 h 3723438"/>
              <a:gd name="connsiteX2-133" fmla="*/ 2769325 w 10842171"/>
              <a:gd name="connsiteY2-134" fmla="*/ 78901 h 3723438"/>
              <a:gd name="connsiteX3-135" fmla="*/ 4493623 w 10842171"/>
              <a:gd name="connsiteY3-136" fmla="*/ 1189243 h 3723438"/>
              <a:gd name="connsiteX4-137" fmla="*/ 6061165 w 10842171"/>
              <a:gd name="connsiteY4-138" fmla="*/ 3004980 h 3723438"/>
              <a:gd name="connsiteX5-139" fmla="*/ 7262948 w 10842171"/>
              <a:gd name="connsiteY5-140" fmla="*/ 2064455 h 3723438"/>
              <a:gd name="connsiteX6-141" fmla="*/ 8177348 w 10842171"/>
              <a:gd name="connsiteY6-142" fmla="*/ 523 h 3723438"/>
              <a:gd name="connsiteX7-143" fmla="*/ 10842171 w 10842171"/>
              <a:gd name="connsiteY7-144" fmla="*/ 1868512 h 3723438"/>
              <a:gd name="connsiteX0-145" fmla="*/ 0 w 10842171"/>
              <a:gd name="connsiteY0-146" fmla="*/ 3767281 h 3767281"/>
              <a:gd name="connsiteX1-147" fmla="*/ 1672045 w 10842171"/>
              <a:gd name="connsiteY1-148" fmla="*/ 2082172 h 3767281"/>
              <a:gd name="connsiteX2-149" fmla="*/ 2730136 w 10842171"/>
              <a:gd name="connsiteY2-150" fmla="*/ 18241 h 3767281"/>
              <a:gd name="connsiteX3-151" fmla="*/ 4493623 w 10842171"/>
              <a:gd name="connsiteY3-152" fmla="*/ 1233086 h 3767281"/>
              <a:gd name="connsiteX4-153" fmla="*/ 6061165 w 10842171"/>
              <a:gd name="connsiteY4-154" fmla="*/ 3048823 h 3767281"/>
              <a:gd name="connsiteX5-155" fmla="*/ 7262948 w 10842171"/>
              <a:gd name="connsiteY5-156" fmla="*/ 2108298 h 3767281"/>
              <a:gd name="connsiteX6-157" fmla="*/ 8177348 w 10842171"/>
              <a:gd name="connsiteY6-158" fmla="*/ 44366 h 3767281"/>
              <a:gd name="connsiteX7-159" fmla="*/ 10842171 w 10842171"/>
              <a:gd name="connsiteY7-160" fmla="*/ 1912355 h 3767281"/>
              <a:gd name="connsiteX0-161" fmla="*/ 0 w 10842171"/>
              <a:gd name="connsiteY0-162" fmla="*/ 3723438 h 3723438"/>
              <a:gd name="connsiteX1-163" fmla="*/ 1672045 w 10842171"/>
              <a:gd name="connsiteY1-164" fmla="*/ 2038329 h 3723438"/>
              <a:gd name="connsiteX2-165" fmla="*/ 2769324 w 10842171"/>
              <a:gd name="connsiteY2-166" fmla="*/ 52775 h 3723438"/>
              <a:gd name="connsiteX3-167" fmla="*/ 4493623 w 10842171"/>
              <a:gd name="connsiteY3-168" fmla="*/ 1189243 h 3723438"/>
              <a:gd name="connsiteX4-169" fmla="*/ 6061165 w 10842171"/>
              <a:gd name="connsiteY4-170" fmla="*/ 3004980 h 3723438"/>
              <a:gd name="connsiteX5-171" fmla="*/ 7262948 w 10842171"/>
              <a:gd name="connsiteY5-172" fmla="*/ 2064455 h 3723438"/>
              <a:gd name="connsiteX6-173" fmla="*/ 8177348 w 10842171"/>
              <a:gd name="connsiteY6-174" fmla="*/ 523 h 3723438"/>
              <a:gd name="connsiteX7-175" fmla="*/ 10842171 w 10842171"/>
              <a:gd name="connsiteY7-176" fmla="*/ 1868512 h 3723438"/>
              <a:gd name="connsiteX0-177" fmla="*/ 0 w 10842171"/>
              <a:gd name="connsiteY0-178" fmla="*/ 3723438 h 3723438"/>
              <a:gd name="connsiteX1-179" fmla="*/ 1672045 w 10842171"/>
              <a:gd name="connsiteY1-180" fmla="*/ 2038329 h 3723438"/>
              <a:gd name="connsiteX2-181" fmla="*/ 2769324 w 10842171"/>
              <a:gd name="connsiteY2-182" fmla="*/ 52775 h 3723438"/>
              <a:gd name="connsiteX3-183" fmla="*/ 4493623 w 10842171"/>
              <a:gd name="connsiteY3-184" fmla="*/ 1189243 h 3723438"/>
              <a:gd name="connsiteX4-185" fmla="*/ 6061165 w 10842171"/>
              <a:gd name="connsiteY4-186" fmla="*/ 3004980 h 3723438"/>
              <a:gd name="connsiteX5-187" fmla="*/ 7262948 w 10842171"/>
              <a:gd name="connsiteY5-188" fmla="*/ 2064455 h 3723438"/>
              <a:gd name="connsiteX6-189" fmla="*/ 8177348 w 10842171"/>
              <a:gd name="connsiteY6-190" fmla="*/ 523 h 3723438"/>
              <a:gd name="connsiteX7-191" fmla="*/ 10842171 w 10842171"/>
              <a:gd name="connsiteY7-192" fmla="*/ 1868512 h 3723438"/>
              <a:gd name="connsiteX0-193" fmla="*/ 0 w 10842171"/>
              <a:gd name="connsiteY0-194" fmla="*/ 3723438 h 3723438"/>
              <a:gd name="connsiteX1-195" fmla="*/ 1672045 w 10842171"/>
              <a:gd name="connsiteY1-196" fmla="*/ 2038329 h 3723438"/>
              <a:gd name="connsiteX2-197" fmla="*/ 2769324 w 10842171"/>
              <a:gd name="connsiteY2-198" fmla="*/ 52775 h 3723438"/>
              <a:gd name="connsiteX3-199" fmla="*/ 4493623 w 10842171"/>
              <a:gd name="connsiteY3-200" fmla="*/ 1189243 h 3723438"/>
              <a:gd name="connsiteX4-201" fmla="*/ 6061165 w 10842171"/>
              <a:gd name="connsiteY4-202" fmla="*/ 3004980 h 3723438"/>
              <a:gd name="connsiteX5-203" fmla="*/ 7262948 w 10842171"/>
              <a:gd name="connsiteY5-204" fmla="*/ 2064455 h 3723438"/>
              <a:gd name="connsiteX6-205" fmla="*/ 8177348 w 10842171"/>
              <a:gd name="connsiteY6-206" fmla="*/ 523 h 3723438"/>
              <a:gd name="connsiteX7-207" fmla="*/ 10842171 w 10842171"/>
              <a:gd name="connsiteY7-208" fmla="*/ 1868512 h 3723438"/>
              <a:gd name="connsiteX0-209" fmla="*/ 0 w 10842171"/>
              <a:gd name="connsiteY0-210" fmla="*/ 3723438 h 3723438"/>
              <a:gd name="connsiteX1-211" fmla="*/ 1672045 w 10842171"/>
              <a:gd name="connsiteY1-212" fmla="*/ 2038329 h 3723438"/>
              <a:gd name="connsiteX2-213" fmla="*/ 2769324 w 10842171"/>
              <a:gd name="connsiteY2-214" fmla="*/ 52775 h 3723438"/>
              <a:gd name="connsiteX3-215" fmla="*/ 4493623 w 10842171"/>
              <a:gd name="connsiteY3-216" fmla="*/ 1189243 h 3723438"/>
              <a:gd name="connsiteX4-217" fmla="*/ 6061165 w 10842171"/>
              <a:gd name="connsiteY4-218" fmla="*/ 3004980 h 3723438"/>
              <a:gd name="connsiteX5-219" fmla="*/ 7262948 w 10842171"/>
              <a:gd name="connsiteY5-220" fmla="*/ 2064455 h 3723438"/>
              <a:gd name="connsiteX6-221" fmla="*/ 8177348 w 10842171"/>
              <a:gd name="connsiteY6-222" fmla="*/ 523 h 3723438"/>
              <a:gd name="connsiteX7-223" fmla="*/ 10842171 w 10842171"/>
              <a:gd name="connsiteY7-224" fmla="*/ 1868512 h 3723438"/>
              <a:gd name="connsiteX0-225" fmla="*/ 0 w 10842171"/>
              <a:gd name="connsiteY0-226" fmla="*/ 3753167 h 3753167"/>
              <a:gd name="connsiteX1-227" fmla="*/ 1672045 w 10842171"/>
              <a:gd name="connsiteY1-228" fmla="*/ 2068058 h 3753167"/>
              <a:gd name="connsiteX2-229" fmla="*/ 2769324 w 10842171"/>
              <a:gd name="connsiteY2-230" fmla="*/ 82504 h 3753167"/>
              <a:gd name="connsiteX3-231" fmla="*/ 4493623 w 10842171"/>
              <a:gd name="connsiteY3-232" fmla="*/ 1218972 h 3753167"/>
              <a:gd name="connsiteX4-233" fmla="*/ 6061165 w 10842171"/>
              <a:gd name="connsiteY4-234" fmla="*/ 3034709 h 3753167"/>
              <a:gd name="connsiteX5-235" fmla="*/ 7262948 w 10842171"/>
              <a:gd name="connsiteY5-236" fmla="*/ 2094184 h 3753167"/>
              <a:gd name="connsiteX6-237" fmla="*/ 8177348 w 10842171"/>
              <a:gd name="connsiteY6-238" fmla="*/ 30252 h 3753167"/>
              <a:gd name="connsiteX7-239" fmla="*/ 10842171 w 10842171"/>
              <a:gd name="connsiteY7-240" fmla="*/ 1898241 h 3753167"/>
              <a:gd name="connsiteX0-241" fmla="*/ 0 w 10855234"/>
              <a:gd name="connsiteY0-242" fmla="*/ 3723438 h 3723438"/>
              <a:gd name="connsiteX1-243" fmla="*/ 1672045 w 10855234"/>
              <a:gd name="connsiteY1-244" fmla="*/ 2038329 h 3723438"/>
              <a:gd name="connsiteX2-245" fmla="*/ 2769324 w 10855234"/>
              <a:gd name="connsiteY2-246" fmla="*/ 52775 h 3723438"/>
              <a:gd name="connsiteX3-247" fmla="*/ 4493623 w 10855234"/>
              <a:gd name="connsiteY3-248" fmla="*/ 1189243 h 3723438"/>
              <a:gd name="connsiteX4-249" fmla="*/ 6061165 w 10855234"/>
              <a:gd name="connsiteY4-250" fmla="*/ 3004980 h 3723438"/>
              <a:gd name="connsiteX5-251" fmla="*/ 7262948 w 10855234"/>
              <a:gd name="connsiteY5-252" fmla="*/ 2064455 h 3723438"/>
              <a:gd name="connsiteX6-253" fmla="*/ 8177348 w 10855234"/>
              <a:gd name="connsiteY6-254" fmla="*/ 523 h 3723438"/>
              <a:gd name="connsiteX7-255" fmla="*/ 10855234 w 10855234"/>
              <a:gd name="connsiteY7-256" fmla="*/ 1868512 h 3723438"/>
              <a:gd name="connsiteX0-257" fmla="*/ 0 w 10855234"/>
              <a:gd name="connsiteY0-258" fmla="*/ 3723438 h 3723438"/>
              <a:gd name="connsiteX1-259" fmla="*/ 1672045 w 10855234"/>
              <a:gd name="connsiteY1-260" fmla="*/ 2038329 h 3723438"/>
              <a:gd name="connsiteX2-261" fmla="*/ 2769324 w 10855234"/>
              <a:gd name="connsiteY2-262" fmla="*/ 52775 h 3723438"/>
              <a:gd name="connsiteX3-263" fmla="*/ 4493623 w 10855234"/>
              <a:gd name="connsiteY3-264" fmla="*/ 1189243 h 3723438"/>
              <a:gd name="connsiteX4-265" fmla="*/ 6061165 w 10855234"/>
              <a:gd name="connsiteY4-266" fmla="*/ 3004980 h 3723438"/>
              <a:gd name="connsiteX5-267" fmla="*/ 7262948 w 10855234"/>
              <a:gd name="connsiteY5-268" fmla="*/ 2064455 h 3723438"/>
              <a:gd name="connsiteX6-269" fmla="*/ 8177348 w 10855234"/>
              <a:gd name="connsiteY6-270" fmla="*/ 523 h 3723438"/>
              <a:gd name="connsiteX7-271" fmla="*/ 10855234 w 10855234"/>
              <a:gd name="connsiteY7-272" fmla="*/ 1868512 h 3723438"/>
              <a:gd name="connsiteX0-273" fmla="*/ 0 w 10855234"/>
              <a:gd name="connsiteY0-274" fmla="*/ 3723438 h 3723438"/>
              <a:gd name="connsiteX1-275" fmla="*/ 1672045 w 10855234"/>
              <a:gd name="connsiteY1-276" fmla="*/ 2038329 h 3723438"/>
              <a:gd name="connsiteX2-277" fmla="*/ 2769324 w 10855234"/>
              <a:gd name="connsiteY2-278" fmla="*/ 52775 h 3723438"/>
              <a:gd name="connsiteX3-279" fmla="*/ 4493623 w 10855234"/>
              <a:gd name="connsiteY3-280" fmla="*/ 1189243 h 3723438"/>
              <a:gd name="connsiteX4-281" fmla="*/ 6061165 w 10855234"/>
              <a:gd name="connsiteY4-282" fmla="*/ 3004980 h 3723438"/>
              <a:gd name="connsiteX5-283" fmla="*/ 7262948 w 10855234"/>
              <a:gd name="connsiteY5-284" fmla="*/ 2064455 h 3723438"/>
              <a:gd name="connsiteX6-285" fmla="*/ 8177348 w 10855234"/>
              <a:gd name="connsiteY6-286" fmla="*/ 523 h 3723438"/>
              <a:gd name="connsiteX7-287" fmla="*/ 10855234 w 10855234"/>
              <a:gd name="connsiteY7-288" fmla="*/ 1868512 h 3723438"/>
              <a:gd name="connsiteX0-289" fmla="*/ 0 w 10855234"/>
              <a:gd name="connsiteY0-290" fmla="*/ 3723438 h 3723438"/>
              <a:gd name="connsiteX1-291" fmla="*/ 1737360 w 10855234"/>
              <a:gd name="connsiteY1-292" fmla="*/ 2064455 h 3723438"/>
              <a:gd name="connsiteX2-293" fmla="*/ 2769324 w 10855234"/>
              <a:gd name="connsiteY2-294" fmla="*/ 52775 h 3723438"/>
              <a:gd name="connsiteX3-295" fmla="*/ 4493623 w 10855234"/>
              <a:gd name="connsiteY3-296" fmla="*/ 1189243 h 3723438"/>
              <a:gd name="connsiteX4-297" fmla="*/ 6061165 w 10855234"/>
              <a:gd name="connsiteY4-298" fmla="*/ 3004980 h 3723438"/>
              <a:gd name="connsiteX5-299" fmla="*/ 7262948 w 10855234"/>
              <a:gd name="connsiteY5-300" fmla="*/ 2064455 h 3723438"/>
              <a:gd name="connsiteX6-301" fmla="*/ 8177348 w 10855234"/>
              <a:gd name="connsiteY6-302" fmla="*/ 523 h 3723438"/>
              <a:gd name="connsiteX7-303" fmla="*/ 10855234 w 10855234"/>
              <a:gd name="connsiteY7-304" fmla="*/ 1868512 h 3723438"/>
              <a:gd name="connsiteX0-305" fmla="*/ 0 w 10855234"/>
              <a:gd name="connsiteY0-306" fmla="*/ 3723438 h 3723438"/>
              <a:gd name="connsiteX1-307" fmla="*/ 1737360 w 10855234"/>
              <a:gd name="connsiteY1-308" fmla="*/ 2064455 h 3723438"/>
              <a:gd name="connsiteX2-309" fmla="*/ 2769324 w 10855234"/>
              <a:gd name="connsiteY2-310" fmla="*/ 52775 h 3723438"/>
              <a:gd name="connsiteX3-311" fmla="*/ 4493623 w 10855234"/>
              <a:gd name="connsiteY3-312" fmla="*/ 1189243 h 3723438"/>
              <a:gd name="connsiteX4-313" fmla="*/ 6061165 w 10855234"/>
              <a:gd name="connsiteY4-314" fmla="*/ 3004980 h 3723438"/>
              <a:gd name="connsiteX5-315" fmla="*/ 7262948 w 10855234"/>
              <a:gd name="connsiteY5-316" fmla="*/ 2064455 h 3723438"/>
              <a:gd name="connsiteX6-317" fmla="*/ 8177348 w 10855234"/>
              <a:gd name="connsiteY6-318" fmla="*/ 523 h 3723438"/>
              <a:gd name="connsiteX7-319" fmla="*/ 10855234 w 10855234"/>
              <a:gd name="connsiteY7-320" fmla="*/ 1868512 h 3723438"/>
              <a:gd name="connsiteX0-321" fmla="*/ 0 w 10855234"/>
              <a:gd name="connsiteY0-322" fmla="*/ 3723438 h 3723438"/>
              <a:gd name="connsiteX1-323" fmla="*/ 1737360 w 10855234"/>
              <a:gd name="connsiteY1-324" fmla="*/ 2064455 h 3723438"/>
              <a:gd name="connsiteX2-325" fmla="*/ 2769324 w 10855234"/>
              <a:gd name="connsiteY2-326" fmla="*/ 52775 h 3723438"/>
              <a:gd name="connsiteX3-327" fmla="*/ 4493623 w 10855234"/>
              <a:gd name="connsiteY3-328" fmla="*/ 1189243 h 3723438"/>
              <a:gd name="connsiteX4-329" fmla="*/ 6061165 w 10855234"/>
              <a:gd name="connsiteY4-330" fmla="*/ 3004980 h 3723438"/>
              <a:gd name="connsiteX5-331" fmla="*/ 7262948 w 10855234"/>
              <a:gd name="connsiteY5-332" fmla="*/ 2064455 h 3723438"/>
              <a:gd name="connsiteX6-333" fmla="*/ 8177348 w 10855234"/>
              <a:gd name="connsiteY6-334" fmla="*/ 523 h 3723438"/>
              <a:gd name="connsiteX7-335" fmla="*/ 10855234 w 10855234"/>
              <a:gd name="connsiteY7-336" fmla="*/ 1868512 h 3723438"/>
              <a:gd name="connsiteX0-337" fmla="*/ 0 w 10855234"/>
              <a:gd name="connsiteY0-338" fmla="*/ 3723438 h 3723438"/>
              <a:gd name="connsiteX1-339" fmla="*/ 1737360 w 10855234"/>
              <a:gd name="connsiteY1-340" fmla="*/ 2064455 h 3723438"/>
              <a:gd name="connsiteX2-341" fmla="*/ 2769324 w 10855234"/>
              <a:gd name="connsiteY2-342" fmla="*/ 52775 h 3723438"/>
              <a:gd name="connsiteX3-343" fmla="*/ 4558937 w 10855234"/>
              <a:gd name="connsiteY3-344" fmla="*/ 1176180 h 3723438"/>
              <a:gd name="connsiteX4-345" fmla="*/ 6061165 w 10855234"/>
              <a:gd name="connsiteY4-346" fmla="*/ 3004980 h 3723438"/>
              <a:gd name="connsiteX5-347" fmla="*/ 7262948 w 10855234"/>
              <a:gd name="connsiteY5-348" fmla="*/ 2064455 h 3723438"/>
              <a:gd name="connsiteX6-349" fmla="*/ 8177348 w 10855234"/>
              <a:gd name="connsiteY6-350" fmla="*/ 523 h 3723438"/>
              <a:gd name="connsiteX7-351" fmla="*/ 10855234 w 10855234"/>
              <a:gd name="connsiteY7-352" fmla="*/ 1868512 h 3723438"/>
              <a:gd name="connsiteX0-353" fmla="*/ 0 w 10855234"/>
              <a:gd name="connsiteY0-354" fmla="*/ 3723507 h 3723507"/>
              <a:gd name="connsiteX1-355" fmla="*/ 1737360 w 10855234"/>
              <a:gd name="connsiteY1-356" fmla="*/ 2064524 h 3723507"/>
              <a:gd name="connsiteX2-357" fmla="*/ 2769324 w 10855234"/>
              <a:gd name="connsiteY2-358" fmla="*/ 52844 h 3723507"/>
              <a:gd name="connsiteX3-359" fmla="*/ 4558937 w 10855234"/>
              <a:gd name="connsiteY3-360" fmla="*/ 1176249 h 3723507"/>
              <a:gd name="connsiteX4-361" fmla="*/ 6061165 w 10855234"/>
              <a:gd name="connsiteY4-362" fmla="*/ 3005049 h 3723507"/>
              <a:gd name="connsiteX5-363" fmla="*/ 7341325 w 10855234"/>
              <a:gd name="connsiteY5-364" fmla="*/ 2077587 h 3723507"/>
              <a:gd name="connsiteX6-365" fmla="*/ 8177348 w 10855234"/>
              <a:gd name="connsiteY6-366" fmla="*/ 592 h 3723507"/>
              <a:gd name="connsiteX7-367" fmla="*/ 10855234 w 10855234"/>
              <a:gd name="connsiteY7-368" fmla="*/ 1868581 h 3723507"/>
              <a:gd name="connsiteX0-369" fmla="*/ 0 w 10855234"/>
              <a:gd name="connsiteY0-370" fmla="*/ 3724193 h 3724193"/>
              <a:gd name="connsiteX1-371" fmla="*/ 1737360 w 10855234"/>
              <a:gd name="connsiteY1-372" fmla="*/ 2065210 h 3724193"/>
              <a:gd name="connsiteX2-373" fmla="*/ 2769324 w 10855234"/>
              <a:gd name="connsiteY2-374" fmla="*/ 53530 h 3724193"/>
              <a:gd name="connsiteX3-375" fmla="*/ 4558937 w 10855234"/>
              <a:gd name="connsiteY3-376" fmla="*/ 1176935 h 3724193"/>
              <a:gd name="connsiteX4-377" fmla="*/ 6061165 w 10855234"/>
              <a:gd name="connsiteY4-378" fmla="*/ 3005735 h 3724193"/>
              <a:gd name="connsiteX5-379" fmla="*/ 7341325 w 10855234"/>
              <a:gd name="connsiteY5-380" fmla="*/ 2078273 h 3724193"/>
              <a:gd name="connsiteX6-381" fmla="*/ 8177348 w 10855234"/>
              <a:gd name="connsiteY6-382" fmla="*/ 1278 h 3724193"/>
              <a:gd name="connsiteX7-383" fmla="*/ 10855234 w 10855234"/>
              <a:gd name="connsiteY7-384" fmla="*/ 1777827 h 3724193"/>
              <a:gd name="connsiteX0-385" fmla="*/ 0 w 10855234"/>
              <a:gd name="connsiteY0-386" fmla="*/ 3724193 h 3724193"/>
              <a:gd name="connsiteX1-387" fmla="*/ 1737360 w 10855234"/>
              <a:gd name="connsiteY1-388" fmla="*/ 2065210 h 3724193"/>
              <a:gd name="connsiteX2-389" fmla="*/ 2769324 w 10855234"/>
              <a:gd name="connsiteY2-390" fmla="*/ 53530 h 3724193"/>
              <a:gd name="connsiteX3-391" fmla="*/ 4558937 w 10855234"/>
              <a:gd name="connsiteY3-392" fmla="*/ 1176935 h 3724193"/>
              <a:gd name="connsiteX4-393" fmla="*/ 6061165 w 10855234"/>
              <a:gd name="connsiteY4-394" fmla="*/ 3005735 h 3724193"/>
              <a:gd name="connsiteX5-395" fmla="*/ 7341325 w 10855234"/>
              <a:gd name="connsiteY5-396" fmla="*/ 2078273 h 3724193"/>
              <a:gd name="connsiteX6-397" fmla="*/ 8177348 w 10855234"/>
              <a:gd name="connsiteY6-398" fmla="*/ 1278 h 3724193"/>
              <a:gd name="connsiteX7-399" fmla="*/ 10855234 w 10855234"/>
              <a:gd name="connsiteY7-400" fmla="*/ 1777827 h 3724193"/>
              <a:gd name="connsiteX0-401" fmla="*/ 0 w 10855234"/>
              <a:gd name="connsiteY0-402" fmla="*/ 3724193 h 3724193"/>
              <a:gd name="connsiteX1-403" fmla="*/ 1737360 w 10855234"/>
              <a:gd name="connsiteY1-404" fmla="*/ 2065210 h 3724193"/>
              <a:gd name="connsiteX2-405" fmla="*/ 2899952 w 10855234"/>
              <a:gd name="connsiteY2-406" fmla="*/ 53530 h 3724193"/>
              <a:gd name="connsiteX3-407" fmla="*/ 4558937 w 10855234"/>
              <a:gd name="connsiteY3-408" fmla="*/ 1176935 h 3724193"/>
              <a:gd name="connsiteX4-409" fmla="*/ 6061165 w 10855234"/>
              <a:gd name="connsiteY4-410" fmla="*/ 3005735 h 3724193"/>
              <a:gd name="connsiteX5-411" fmla="*/ 7341325 w 10855234"/>
              <a:gd name="connsiteY5-412" fmla="*/ 2078273 h 3724193"/>
              <a:gd name="connsiteX6-413" fmla="*/ 8177348 w 10855234"/>
              <a:gd name="connsiteY6-414" fmla="*/ 1278 h 3724193"/>
              <a:gd name="connsiteX7-415" fmla="*/ 10855234 w 10855234"/>
              <a:gd name="connsiteY7-416" fmla="*/ 1777827 h 3724193"/>
              <a:gd name="connsiteX0-417" fmla="*/ 0 w 10855234"/>
              <a:gd name="connsiteY0-418" fmla="*/ 3724193 h 3724193"/>
              <a:gd name="connsiteX1-419" fmla="*/ 1737360 w 10855234"/>
              <a:gd name="connsiteY1-420" fmla="*/ 2065210 h 3724193"/>
              <a:gd name="connsiteX2-421" fmla="*/ 2899952 w 10855234"/>
              <a:gd name="connsiteY2-422" fmla="*/ 53530 h 3724193"/>
              <a:gd name="connsiteX3-423" fmla="*/ 4558937 w 10855234"/>
              <a:gd name="connsiteY3-424" fmla="*/ 1176935 h 3724193"/>
              <a:gd name="connsiteX4-425" fmla="*/ 6061165 w 10855234"/>
              <a:gd name="connsiteY4-426" fmla="*/ 3005735 h 3724193"/>
              <a:gd name="connsiteX5-427" fmla="*/ 7341325 w 10855234"/>
              <a:gd name="connsiteY5-428" fmla="*/ 2078273 h 3724193"/>
              <a:gd name="connsiteX6-429" fmla="*/ 8177348 w 10855234"/>
              <a:gd name="connsiteY6-430" fmla="*/ 1278 h 3724193"/>
              <a:gd name="connsiteX7-431" fmla="*/ 10855234 w 10855234"/>
              <a:gd name="connsiteY7-432" fmla="*/ 1777827 h 3724193"/>
              <a:gd name="connsiteX0-433" fmla="*/ 0 w 10855234"/>
              <a:gd name="connsiteY0-434" fmla="*/ 3724193 h 3724193"/>
              <a:gd name="connsiteX1-435" fmla="*/ 1737360 w 10855234"/>
              <a:gd name="connsiteY1-436" fmla="*/ 2065210 h 3724193"/>
              <a:gd name="connsiteX2-437" fmla="*/ 2899952 w 10855234"/>
              <a:gd name="connsiteY2-438" fmla="*/ 53530 h 3724193"/>
              <a:gd name="connsiteX3-439" fmla="*/ 4558937 w 10855234"/>
              <a:gd name="connsiteY3-440" fmla="*/ 1176935 h 3724193"/>
              <a:gd name="connsiteX4-441" fmla="*/ 6061165 w 10855234"/>
              <a:gd name="connsiteY4-442" fmla="*/ 3005735 h 3724193"/>
              <a:gd name="connsiteX5-443" fmla="*/ 7341325 w 10855234"/>
              <a:gd name="connsiteY5-444" fmla="*/ 2078273 h 3724193"/>
              <a:gd name="connsiteX6-445" fmla="*/ 8177348 w 10855234"/>
              <a:gd name="connsiteY6-446" fmla="*/ 1278 h 3724193"/>
              <a:gd name="connsiteX7-447" fmla="*/ 10855234 w 10855234"/>
              <a:gd name="connsiteY7-448" fmla="*/ 1777827 h 3724193"/>
              <a:gd name="connsiteX0-449" fmla="*/ 0 w 10855234"/>
              <a:gd name="connsiteY0-450" fmla="*/ 3724193 h 3724193"/>
              <a:gd name="connsiteX1-451" fmla="*/ 1737360 w 10855234"/>
              <a:gd name="connsiteY1-452" fmla="*/ 2065210 h 3724193"/>
              <a:gd name="connsiteX2-453" fmla="*/ 2899952 w 10855234"/>
              <a:gd name="connsiteY2-454" fmla="*/ 53530 h 3724193"/>
              <a:gd name="connsiteX3-455" fmla="*/ 4558937 w 10855234"/>
              <a:gd name="connsiteY3-456" fmla="*/ 1176935 h 3724193"/>
              <a:gd name="connsiteX4-457" fmla="*/ 6061165 w 10855234"/>
              <a:gd name="connsiteY4-458" fmla="*/ 3005735 h 3724193"/>
              <a:gd name="connsiteX5-459" fmla="*/ 7341325 w 10855234"/>
              <a:gd name="connsiteY5-460" fmla="*/ 2078273 h 3724193"/>
              <a:gd name="connsiteX6-461" fmla="*/ 8177348 w 10855234"/>
              <a:gd name="connsiteY6-462" fmla="*/ 1278 h 3724193"/>
              <a:gd name="connsiteX7-463" fmla="*/ 10855234 w 10855234"/>
              <a:gd name="connsiteY7-464" fmla="*/ 1777827 h 3724193"/>
              <a:gd name="connsiteX0-465" fmla="*/ 0 w 10855234"/>
              <a:gd name="connsiteY0-466" fmla="*/ 3724193 h 3724193"/>
              <a:gd name="connsiteX1-467" fmla="*/ 1737360 w 10855234"/>
              <a:gd name="connsiteY1-468" fmla="*/ 2065210 h 3724193"/>
              <a:gd name="connsiteX2-469" fmla="*/ 3199990 w 10855234"/>
              <a:gd name="connsiteY2-470" fmla="*/ 67817 h 3724193"/>
              <a:gd name="connsiteX3-471" fmla="*/ 4558937 w 10855234"/>
              <a:gd name="connsiteY3-472" fmla="*/ 1176935 h 3724193"/>
              <a:gd name="connsiteX4-473" fmla="*/ 6061165 w 10855234"/>
              <a:gd name="connsiteY4-474" fmla="*/ 3005735 h 3724193"/>
              <a:gd name="connsiteX5-475" fmla="*/ 7341325 w 10855234"/>
              <a:gd name="connsiteY5-476" fmla="*/ 2078273 h 3724193"/>
              <a:gd name="connsiteX6-477" fmla="*/ 8177348 w 10855234"/>
              <a:gd name="connsiteY6-478" fmla="*/ 1278 h 3724193"/>
              <a:gd name="connsiteX7-479" fmla="*/ 10855234 w 10855234"/>
              <a:gd name="connsiteY7-480" fmla="*/ 1777827 h 3724193"/>
              <a:gd name="connsiteX0-481" fmla="*/ 0 w 10855234"/>
              <a:gd name="connsiteY0-482" fmla="*/ 3724193 h 3724193"/>
              <a:gd name="connsiteX1-483" fmla="*/ 1737360 w 10855234"/>
              <a:gd name="connsiteY1-484" fmla="*/ 2065210 h 3724193"/>
              <a:gd name="connsiteX2-485" fmla="*/ 3342865 w 10855234"/>
              <a:gd name="connsiteY2-486" fmla="*/ 24955 h 3724193"/>
              <a:gd name="connsiteX3-487" fmla="*/ 4558937 w 10855234"/>
              <a:gd name="connsiteY3-488" fmla="*/ 1176935 h 3724193"/>
              <a:gd name="connsiteX4-489" fmla="*/ 6061165 w 10855234"/>
              <a:gd name="connsiteY4-490" fmla="*/ 3005735 h 3724193"/>
              <a:gd name="connsiteX5-491" fmla="*/ 7341325 w 10855234"/>
              <a:gd name="connsiteY5-492" fmla="*/ 2078273 h 3724193"/>
              <a:gd name="connsiteX6-493" fmla="*/ 8177348 w 10855234"/>
              <a:gd name="connsiteY6-494" fmla="*/ 1278 h 3724193"/>
              <a:gd name="connsiteX7-495" fmla="*/ 10855234 w 10855234"/>
              <a:gd name="connsiteY7-496" fmla="*/ 1777827 h 3724193"/>
              <a:gd name="connsiteX0-497" fmla="*/ 0 w 10855234"/>
              <a:gd name="connsiteY0-498" fmla="*/ 3724193 h 3724193"/>
              <a:gd name="connsiteX1-499" fmla="*/ 1737360 w 10855234"/>
              <a:gd name="connsiteY1-500" fmla="*/ 2065210 h 3724193"/>
              <a:gd name="connsiteX2-501" fmla="*/ 3342865 w 10855234"/>
              <a:gd name="connsiteY2-502" fmla="*/ 24955 h 3724193"/>
              <a:gd name="connsiteX3-503" fmla="*/ 4558937 w 10855234"/>
              <a:gd name="connsiteY3-504" fmla="*/ 1176935 h 3724193"/>
              <a:gd name="connsiteX4-505" fmla="*/ 6061165 w 10855234"/>
              <a:gd name="connsiteY4-506" fmla="*/ 3005735 h 3724193"/>
              <a:gd name="connsiteX5-507" fmla="*/ 7341325 w 10855234"/>
              <a:gd name="connsiteY5-508" fmla="*/ 2078273 h 3724193"/>
              <a:gd name="connsiteX6-509" fmla="*/ 8177348 w 10855234"/>
              <a:gd name="connsiteY6-510" fmla="*/ 1278 h 3724193"/>
              <a:gd name="connsiteX7-511" fmla="*/ 10855234 w 10855234"/>
              <a:gd name="connsiteY7-512" fmla="*/ 1777827 h 3724193"/>
              <a:gd name="connsiteX0-513" fmla="*/ 0 w 10855234"/>
              <a:gd name="connsiteY0-514" fmla="*/ 3700080 h 3700080"/>
              <a:gd name="connsiteX1-515" fmla="*/ 1737360 w 10855234"/>
              <a:gd name="connsiteY1-516" fmla="*/ 2041097 h 3700080"/>
              <a:gd name="connsiteX2-517" fmla="*/ 3342865 w 10855234"/>
              <a:gd name="connsiteY2-518" fmla="*/ 842 h 3700080"/>
              <a:gd name="connsiteX3-519" fmla="*/ 4558937 w 10855234"/>
              <a:gd name="connsiteY3-520" fmla="*/ 1152822 h 3700080"/>
              <a:gd name="connsiteX4-521" fmla="*/ 6061165 w 10855234"/>
              <a:gd name="connsiteY4-522" fmla="*/ 2981622 h 3700080"/>
              <a:gd name="connsiteX5-523" fmla="*/ 7341325 w 10855234"/>
              <a:gd name="connsiteY5-524" fmla="*/ 2054160 h 3700080"/>
              <a:gd name="connsiteX6-525" fmla="*/ 8677410 w 10855234"/>
              <a:gd name="connsiteY6-526" fmla="*/ 62890 h 3700080"/>
              <a:gd name="connsiteX7-527" fmla="*/ 10855234 w 10855234"/>
              <a:gd name="connsiteY7-528" fmla="*/ 1753714 h 3700080"/>
              <a:gd name="connsiteX0-529" fmla="*/ 0 w 10855234"/>
              <a:gd name="connsiteY0-530" fmla="*/ 3700080 h 3700080"/>
              <a:gd name="connsiteX1-531" fmla="*/ 1737360 w 10855234"/>
              <a:gd name="connsiteY1-532" fmla="*/ 2041097 h 3700080"/>
              <a:gd name="connsiteX2-533" fmla="*/ 3342865 w 10855234"/>
              <a:gd name="connsiteY2-534" fmla="*/ 842 h 3700080"/>
              <a:gd name="connsiteX3-535" fmla="*/ 4558937 w 10855234"/>
              <a:gd name="connsiteY3-536" fmla="*/ 1152822 h 3700080"/>
              <a:gd name="connsiteX4-537" fmla="*/ 6061165 w 10855234"/>
              <a:gd name="connsiteY4-538" fmla="*/ 2981622 h 3700080"/>
              <a:gd name="connsiteX5-539" fmla="*/ 7341325 w 10855234"/>
              <a:gd name="connsiteY5-540" fmla="*/ 2054160 h 3700080"/>
              <a:gd name="connsiteX6-541" fmla="*/ 8677410 w 10855234"/>
              <a:gd name="connsiteY6-542" fmla="*/ 62890 h 3700080"/>
              <a:gd name="connsiteX7-543" fmla="*/ 10855234 w 10855234"/>
              <a:gd name="connsiteY7-544" fmla="*/ 1753714 h 3700080"/>
              <a:gd name="connsiteX0-545" fmla="*/ 0 w 10855234"/>
              <a:gd name="connsiteY0-546" fmla="*/ 3700080 h 3700080"/>
              <a:gd name="connsiteX1-547" fmla="*/ 1737360 w 10855234"/>
              <a:gd name="connsiteY1-548" fmla="*/ 2041097 h 3700080"/>
              <a:gd name="connsiteX2-549" fmla="*/ 3342865 w 10855234"/>
              <a:gd name="connsiteY2-550" fmla="*/ 842 h 3700080"/>
              <a:gd name="connsiteX3-551" fmla="*/ 4558937 w 10855234"/>
              <a:gd name="connsiteY3-552" fmla="*/ 1152822 h 3700080"/>
              <a:gd name="connsiteX4-553" fmla="*/ 6061165 w 10855234"/>
              <a:gd name="connsiteY4-554" fmla="*/ 2981622 h 3700080"/>
              <a:gd name="connsiteX5-555" fmla="*/ 7341325 w 10855234"/>
              <a:gd name="connsiteY5-556" fmla="*/ 2054160 h 3700080"/>
              <a:gd name="connsiteX6-557" fmla="*/ 8677410 w 10855234"/>
              <a:gd name="connsiteY6-558" fmla="*/ 62890 h 3700080"/>
              <a:gd name="connsiteX7-559" fmla="*/ 10855234 w 10855234"/>
              <a:gd name="connsiteY7-560" fmla="*/ 1753714 h 3700080"/>
              <a:gd name="connsiteX0-561" fmla="*/ 0 w 10855234"/>
              <a:gd name="connsiteY0-562" fmla="*/ 3700080 h 3700080"/>
              <a:gd name="connsiteX1-563" fmla="*/ 1737360 w 10855234"/>
              <a:gd name="connsiteY1-564" fmla="*/ 2041097 h 3700080"/>
              <a:gd name="connsiteX2-565" fmla="*/ 3342865 w 10855234"/>
              <a:gd name="connsiteY2-566" fmla="*/ 842 h 3700080"/>
              <a:gd name="connsiteX3-567" fmla="*/ 4558937 w 10855234"/>
              <a:gd name="connsiteY3-568" fmla="*/ 1152822 h 3700080"/>
              <a:gd name="connsiteX4-569" fmla="*/ 6061165 w 10855234"/>
              <a:gd name="connsiteY4-570" fmla="*/ 2981622 h 3700080"/>
              <a:gd name="connsiteX5-571" fmla="*/ 7341325 w 10855234"/>
              <a:gd name="connsiteY5-572" fmla="*/ 2054160 h 3700080"/>
              <a:gd name="connsiteX6-573" fmla="*/ 8677410 w 10855234"/>
              <a:gd name="connsiteY6-574" fmla="*/ 62890 h 3700080"/>
              <a:gd name="connsiteX7-575" fmla="*/ 10855234 w 10855234"/>
              <a:gd name="connsiteY7-576" fmla="*/ 1753714 h 3700080"/>
              <a:gd name="connsiteX0-577" fmla="*/ 0 w 10855234"/>
              <a:gd name="connsiteY0-578" fmla="*/ 3700080 h 3700080"/>
              <a:gd name="connsiteX1-579" fmla="*/ 1737360 w 10855234"/>
              <a:gd name="connsiteY1-580" fmla="*/ 2041097 h 3700080"/>
              <a:gd name="connsiteX2-581" fmla="*/ 3342865 w 10855234"/>
              <a:gd name="connsiteY2-582" fmla="*/ 842 h 3700080"/>
              <a:gd name="connsiteX3-583" fmla="*/ 4558937 w 10855234"/>
              <a:gd name="connsiteY3-584" fmla="*/ 1152822 h 3700080"/>
              <a:gd name="connsiteX4-585" fmla="*/ 6061165 w 10855234"/>
              <a:gd name="connsiteY4-586" fmla="*/ 2981622 h 3700080"/>
              <a:gd name="connsiteX5-587" fmla="*/ 7341325 w 10855234"/>
              <a:gd name="connsiteY5-588" fmla="*/ 2054160 h 3700080"/>
              <a:gd name="connsiteX6-589" fmla="*/ 8534535 w 10855234"/>
              <a:gd name="connsiteY6-590" fmla="*/ 62890 h 3700080"/>
              <a:gd name="connsiteX7-591" fmla="*/ 10855234 w 10855234"/>
              <a:gd name="connsiteY7-592" fmla="*/ 1753714 h 3700080"/>
              <a:gd name="connsiteX0-593" fmla="*/ 0 w 10855234"/>
              <a:gd name="connsiteY0-594" fmla="*/ 3700080 h 3700080"/>
              <a:gd name="connsiteX1-595" fmla="*/ 1737360 w 10855234"/>
              <a:gd name="connsiteY1-596" fmla="*/ 2041097 h 3700080"/>
              <a:gd name="connsiteX2-597" fmla="*/ 3342865 w 10855234"/>
              <a:gd name="connsiteY2-598" fmla="*/ 842 h 3700080"/>
              <a:gd name="connsiteX3-599" fmla="*/ 4558937 w 10855234"/>
              <a:gd name="connsiteY3-600" fmla="*/ 1152822 h 3700080"/>
              <a:gd name="connsiteX4-601" fmla="*/ 6061165 w 10855234"/>
              <a:gd name="connsiteY4-602" fmla="*/ 2981622 h 3700080"/>
              <a:gd name="connsiteX5-603" fmla="*/ 7341325 w 10855234"/>
              <a:gd name="connsiteY5-604" fmla="*/ 2054160 h 3700080"/>
              <a:gd name="connsiteX6-605" fmla="*/ 8534535 w 10855234"/>
              <a:gd name="connsiteY6-606" fmla="*/ 62890 h 3700080"/>
              <a:gd name="connsiteX7-607" fmla="*/ 10855234 w 10855234"/>
              <a:gd name="connsiteY7-608" fmla="*/ 1753714 h 3700080"/>
              <a:gd name="connsiteX0-609" fmla="*/ 0 w 10855234"/>
              <a:gd name="connsiteY0-610" fmla="*/ 3700080 h 3700080"/>
              <a:gd name="connsiteX1-611" fmla="*/ 1737360 w 10855234"/>
              <a:gd name="connsiteY1-612" fmla="*/ 2041097 h 3700080"/>
              <a:gd name="connsiteX2-613" fmla="*/ 3342865 w 10855234"/>
              <a:gd name="connsiteY2-614" fmla="*/ 842 h 3700080"/>
              <a:gd name="connsiteX3-615" fmla="*/ 4558937 w 10855234"/>
              <a:gd name="connsiteY3-616" fmla="*/ 1152822 h 3700080"/>
              <a:gd name="connsiteX4-617" fmla="*/ 6061165 w 10855234"/>
              <a:gd name="connsiteY4-618" fmla="*/ 2981622 h 3700080"/>
              <a:gd name="connsiteX5-619" fmla="*/ 7341325 w 10855234"/>
              <a:gd name="connsiteY5-620" fmla="*/ 2054160 h 3700080"/>
              <a:gd name="connsiteX6-621" fmla="*/ 8534535 w 10855234"/>
              <a:gd name="connsiteY6-622" fmla="*/ 62890 h 3700080"/>
              <a:gd name="connsiteX7-623" fmla="*/ 10855234 w 10855234"/>
              <a:gd name="connsiteY7-624" fmla="*/ 1753714 h 3700080"/>
              <a:gd name="connsiteX0-625" fmla="*/ 0 w 10855234"/>
              <a:gd name="connsiteY0-626" fmla="*/ 3700080 h 3700080"/>
              <a:gd name="connsiteX1-627" fmla="*/ 1737360 w 10855234"/>
              <a:gd name="connsiteY1-628" fmla="*/ 2041097 h 3700080"/>
              <a:gd name="connsiteX2-629" fmla="*/ 3342865 w 10855234"/>
              <a:gd name="connsiteY2-630" fmla="*/ 842 h 3700080"/>
              <a:gd name="connsiteX3-631" fmla="*/ 4558937 w 10855234"/>
              <a:gd name="connsiteY3-632" fmla="*/ 1152822 h 3700080"/>
              <a:gd name="connsiteX4-633" fmla="*/ 6061165 w 10855234"/>
              <a:gd name="connsiteY4-634" fmla="*/ 2981622 h 3700080"/>
              <a:gd name="connsiteX5-635" fmla="*/ 7341325 w 10855234"/>
              <a:gd name="connsiteY5-636" fmla="*/ 2054160 h 3700080"/>
              <a:gd name="connsiteX6-637" fmla="*/ 8720272 w 10855234"/>
              <a:gd name="connsiteY6-638" fmla="*/ 20027 h 3700080"/>
              <a:gd name="connsiteX7-639" fmla="*/ 10855234 w 10855234"/>
              <a:gd name="connsiteY7-640" fmla="*/ 1753714 h 3700080"/>
              <a:gd name="connsiteX0-641" fmla="*/ 0 w 10855234"/>
              <a:gd name="connsiteY0-642" fmla="*/ 3700080 h 3700080"/>
              <a:gd name="connsiteX1-643" fmla="*/ 1737360 w 10855234"/>
              <a:gd name="connsiteY1-644" fmla="*/ 2041097 h 3700080"/>
              <a:gd name="connsiteX2-645" fmla="*/ 3342865 w 10855234"/>
              <a:gd name="connsiteY2-646" fmla="*/ 842 h 3700080"/>
              <a:gd name="connsiteX3-647" fmla="*/ 4558937 w 10855234"/>
              <a:gd name="connsiteY3-648" fmla="*/ 1152822 h 3700080"/>
              <a:gd name="connsiteX4-649" fmla="*/ 6061165 w 10855234"/>
              <a:gd name="connsiteY4-650" fmla="*/ 2981622 h 3700080"/>
              <a:gd name="connsiteX5-651" fmla="*/ 7341325 w 10855234"/>
              <a:gd name="connsiteY5-652" fmla="*/ 2054160 h 3700080"/>
              <a:gd name="connsiteX6-653" fmla="*/ 8720272 w 10855234"/>
              <a:gd name="connsiteY6-654" fmla="*/ 20027 h 3700080"/>
              <a:gd name="connsiteX7-655" fmla="*/ 10855234 w 10855234"/>
              <a:gd name="connsiteY7-656" fmla="*/ 1753714 h 3700080"/>
              <a:gd name="connsiteX0-657" fmla="*/ 0 w 10855234"/>
              <a:gd name="connsiteY0-658" fmla="*/ 3700080 h 3700080"/>
              <a:gd name="connsiteX1-659" fmla="*/ 1737360 w 10855234"/>
              <a:gd name="connsiteY1-660" fmla="*/ 2041097 h 3700080"/>
              <a:gd name="connsiteX2-661" fmla="*/ 3342865 w 10855234"/>
              <a:gd name="connsiteY2-662" fmla="*/ 842 h 3700080"/>
              <a:gd name="connsiteX3-663" fmla="*/ 4558937 w 10855234"/>
              <a:gd name="connsiteY3-664" fmla="*/ 1152822 h 3700080"/>
              <a:gd name="connsiteX4-665" fmla="*/ 6061165 w 10855234"/>
              <a:gd name="connsiteY4-666" fmla="*/ 2981622 h 3700080"/>
              <a:gd name="connsiteX5-667" fmla="*/ 7341325 w 10855234"/>
              <a:gd name="connsiteY5-668" fmla="*/ 2054160 h 3700080"/>
              <a:gd name="connsiteX6-669" fmla="*/ 8720272 w 10855234"/>
              <a:gd name="connsiteY6-670" fmla="*/ 20027 h 3700080"/>
              <a:gd name="connsiteX7-671" fmla="*/ 10855234 w 10855234"/>
              <a:gd name="connsiteY7-672" fmla="*/ 1996601 h 3700080"/>
              <a:gd name="connsiteX0-673" fmla="*/ 0 w 10855234"/>
              <a:gd name="connsiteY0-674" fmla="*/ 3700080 h 3700080"/>
              <a:gd name="connsiteX1-675" fmla="*/ 1737360 w 10855234"/>
              <a:gd name="connsiteY1-676" fmla="*/ 2041097 h 3700080"/>
              <a:gd name="connsiteX2-677" fmla="*/ 3342865 w 10855234"/>
              <a:gd name="connsiteY2-678" fmla="*/ 842 h 3700080"/>
              <a:gd name="connsiteX3-679" fmla="*/ 4558937 w 10855234"/>
              <a:gd name="connsiteY3-680" fmla="*/ 1152822 h 3700080"/>
              <a:gd name="connsiteX4-681" fmla="*/ 6061165 w 10855234"/>
              <a:gd name="connsiteY4-682" fmla="*/ 2981622 h 3700080"/>
              <a:gd name="connsiteX5-683" fmla="*/ 7341325 w 10855234"/>
              <a:gd name="connsiteY5-684" fmla="*/ 2054160 h 3700080"/>
              <a:gd name="connsiteX6-685" fmla="*/ 8720272 w 10855234"/>
              <a:gd name="connsiteY6-686" fmla="*/ 20027 h 3700080"/>
              <a:gd name="connsiteX7-687" fmla="*/ 10855234 w 10855234"/>
              <a:gd name="connsiteY7-688" fmla="*/ 1996601 h 3700080"/>
              <a:gd name="connsiteX0-689" fmla="*/ 0 w 10855234"/>
              <a:gd name="connsiteY0-690" fmla="*/ 3700080 h 3700080"/>
              <a:gd name="connsiteX1-691" fmla="*/ 1737360 w 10855234"/>
              <a:gd name="connsiteY1-692" fmla="*/ 2041097 h 3700080"/>
              <a:gd name="connsiteX2-693" fmla="*/ 3342865 w 10855234"/>
              <a:gd name="connsiteY2-694" fmla="*/ 842 h 3700080"/>
              <a:gd name="connsiteX3-695" fmla="*/ 4558937 w 10855234"/>
              <a:gd name="connsiteY3-696" fmla="*/ 1152822 h 3700080"/>
              <a:gd name="connsiteX4-697" fmla="*/ 6061165 w 10855234"/>
              <a:gd name="connsiteY4-698" fmla="*/ 2981622 h 3700080"/>
              <a:gd name="connsiteX5-699" fmla="*/ 7341325 w 10855234"/>
              <a:gd name="connsiteY5-700" fmla="*/ 2054160 h 3700080"/>
              <a:gd name="connsiteX6-701" fmla="*/ 8720272 w 10855234"/>
              <a:gd name="connsiteY6-702" fmla="*/ 20027 h 3700080"/>
              <a:gd name="connsiteX7-703" fmla="*/ 10855234 w 10855234"/>
              <a:gd name="connsiteY7-704" fmla="*/ 1996601 h 3700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0855234" h="3700080">
                <a:moveTo>
                  <a:pt x="0" y="3700080"/>
                </a:moveTo>
                <a:cubicBezTo>
                  <a:pt x="1090748" y="3101366"/>
                  <a:pt x="1180216" y="2657637"/>
                  <a:pt x="1737360" y="2041097"/>
                </a:cubicBezTo>
                <a:cubicBezTo>
                  <a:pt x="2294504" y="1424557"/>
                  <a:pt x="2846885" y="-40116"/>
                  <a:pt x="3342865" y="842"/>
                </a:cubicBezTo>
                <a:cubicBezTo>
                  <a:pt x="3838845" y="41800"/>
                  <a:pt x="4105887" y="656025"/>
                  <a:pt x="4558937" y="1152822"/>
                </a:cubicBezTo>
                <a:cubicBezTo>
                  <a:pt x="5011987" y="1649619"/>
                  <a:pt x="5597434" y="2831399"/>
                  <a:pt x="6061165" y="2981622"/>
                </a:cubicBezTo>
                <a:cubicBezTo>
                  <a:pt x="6524896" y="3131845"/>
                  <a:pt x="6898141" y="2547759"/>
                  <a:pt x="7341325" y="2054160"/>
                </a:cubicBezTo>
                <a:cubicBezTo>
                  <a:pt x="7784509" y="1560561"/>
                  <a:pt x="8177484" y="186783"/>
                  <a:pt x="8720272" y="20027"/>
                </a:cubicBezTo>
                <a:cubicBezTo>
                  <a:pt x="9263060" y="-146729"/>
                  <a:pt x="10428514" y="1604715"/>
                  <a:pt x="10855234" y="1996601"/>
                </a:cubicBezTo>
              </a:path>
            </a:pathLst>
          </a:custGeom>
          <a:noFill/>
          <a:ln w="28575">
            <a:solidFill>
              <a:srgbClr val="D7B26C"/>
            </a:solidFill>
            <a:prstDash val="lgDash"/>
            <a:headEnd type="oval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365781" y="2228741"/>
            <a:ext cx="9460438" cy="3018640"/>
            <a:chOff x="1570110" y="2371621"/>
            <a:chExt cx="9460438" cy="3018640"/>
          </a:xfrm>
        </p:grpSpPr>
        <p:grpSp>
          <p:nvGrpSpPr>
            <p:cNvPr id="10" name="组合 9"/>
            <p:cNvGrpSpPr/>
            <p:nvPr/>
          </p:nvGrpSpPr>
          <p:grpSpPr>
            <a:xfrm>
              <a:off x="1570110" y="4322626"/>
              <a:ext cx="1067635" cy="1067635"/>
              <a:chOff x="1570110" y="3752633"/>
              <a:chExt cx="1067635" cy="106763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570110" y="3752633"/>
                <a:ext cx="1067635" cy="1067635"/>
                <a:chOff x="2246810" y="2692119"/>
                <a:chExt cx="1067635" cy="1067635"/>
              </a:xfrm>
            </p:grpSpPr>
            <p:sp>
              <p:nvSpPr>
                <p:cNvPr id="3" name="泪滴形 2"/>
                <p:cNvSpPr/>
                <p:nvPr/>
              </p:nvSpPr>
              <p:spPr>
                <a:xfrm>
                  <a:off x="2246810" y="2692119"/>
                  <a:ext cx="1067635" cy="1067635"/>
                </a:xfrm>
                <a:prstGeom prst="teardrop">
                  <a:avLst/>
                </a:prstGeom>
                <a:solidFill>
                  <a:srgbClr val="5B6A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2382210" y="2827519"/>
                  <a:ext cx="796834" cy="796834"/>
                </a:xfrm>
                <a:prstGeom prst="ellipse">
                  <a:avLst/>
                </a:prstGeom>
                <a:solidFill>
                  <a:srgbClr val="B2BC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1638286" y="4101784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1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7711" y="2371622"/>
              <a:ext cx="1067635" cy="1067635"/>
              <a:chOff x="3964159" y="2692119"/>
              <a:chExt cx="1067635" cy="1067635"/>
            </a:xfrm>
          </p:grpSpPr>
          <p:sp>
            <p:nvSpPr>
              <p:cNvPr id="11" name="泪滴形 10"/>
              <p:cNvSpPr/>
              <p:nvPr/>
            </p:nvSpPr>
            <p:spPr>
              <a:xfrm rot="5400000">
                <a:off x="3964159" y="2692119"/>
                <a:ext cx="1067635" cy="1067635"/>
              </a:xfrm>
              <a:prstGeom prst="teardrop">
                <a:avLst/>
              </a:pr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099559" y="2827519"/>
                <a:ext cx="796834" cy="796834"/>
              </a:xfrm>
              <a:prstGeom prst="ellipse">
                <a:avLst/>
              </a:prstGeom>
              <a:solidFill>
                <a:srgbClr val="B2BC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032335" y="3041270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2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165312" y="4322626"/>
              <a:ext cx="1067635" cy="1067635"/>
              <a:chOff x="1570110" y="3752633"/>
              <a:chExt cx="1067635" cy="106763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570110" y="3752633"/>
                <a:ext cx="1067635" cy="1067635"/>
                <a:chOff x="2246810" y="2692119"/>
                <a:chExt cx="1067635" cy="1067635"/>
              </a:xfrm>
            </p:grpSpPr>
            <p:sp>
              <p:nvSpPr>
                <p:cNvPr id="22" name="泪滴形 21"/>
                <p:cNvSpPr/>
                <p:nvPr/>
              </p:nvSpPr>
              <p:spPr>
                <a:xfrm>
                  <a:off x="2246810" y="2692119"/>
                  <a:ext cx="1067635" cy="1067635"/>
                </a:xfrm>
                <a:prstGeom prst="teardrop">
                  <a:avLst/>
                </a:prstGeom>
                <a:solidFill>
                  <a:srgbClr val="5B6A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2382210" y="2827519"/>
                  <a:ext cx="796834" cy="796834"/>
                </a:xfrm>
                <a:prstGeom prst="ellipse">
                  <a:avLst/>
                </a:prstGeom>
                <a:solidFill>
                  <a:srgbClr val="B2BC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1638286" y="4101784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3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9962913" y="2371621"/>
              <a:ext cx="1067635" cy="1067635"/>
              <a:chOff x="3964159" y="2692119"/>
              <a:chExt cx="1067635" cy="1067635"/>
            </a:xfrm>
          </p:grpSpPr>
          <p:sp>
            <p:nvSpPr>
              <p:cNvPr id="25" name="泪滴形 24"/>
              <p:cNvSpPr/>
              <p:nvPr/>
            </p:nvSpPr>
            <p:spPr>
              <a:xfrm rot="5400000">
                <a:off x="3964159" y="2692119"/>
                <a:ext cx="1067635" cy="1067635"/>
              </a:xfrm>
              <a:prstGeom prst="teardrop">
                <a:avLst/>
              </a:pr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099559" y="2827519"/>
                <a:ext cx="796834" cy="796834"/>
              </a:xfrm>
              <a:prstGeom prst="ellipse">
                <a:avLst/>
              </a:prstGeom>
              <a:solidFill>
                <a:srgbClr val="B2BC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032335" y="3041270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4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3462352" y="3850154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62353" y="4182418"/>
            <a:ext cx="2239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15799" y="176426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15800" y="2096527"/>
            <a:ext cx="2239698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83918" y="3839555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83919" y="4171819"/>
            <a:ext cx="2239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8383" y="176616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384" y="2098432"/>
            <a:ext cx="2239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62352" y="3852059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62353" y="4184323"/>
            <a:ext cx="2239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15799" y="176616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15800" y="2098432"/>
            <a:ext cx="2239698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283918" y="3841460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研究过程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264215" y="1515543"/>
            <a:ext cx="17160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03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4508" y="2651435"/>
            <a:ext cx="581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研究成果及其应用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Results And Its Application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研究成果及其应用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Results And Its Application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7328" y="1594554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成果分析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7328" y="1926818"/>
            <a:ext cx="383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7328" y="3326481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成果分析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7328" y="3658745"/>
            <a:ext cx="383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 flipH="1">
            <a:off x="2241321" y="1678552"/>
            <a:ext cx="2828925" cy="4328658"/>
          </a:xfrm>
          <a:prstGeom prst="round2DiagRect">
            <a:avLst>
              <a:gd name="adj1" fmla="val 44928"/>
              <a:gd name="adj2" fmla="val 0"/>
            </a:avLst>
          </a:prstGeom>
          <a:noFill/>
          <a:ln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1769836" y="1847828"/>
            <a:ext cx="2085975" cy="61608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76246" y="1971202"/>
            <a:ext cx="119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研究成果</a:t>
            </a:r>
            <a:endParaRPr lang="zh-CN" altLang="en-US" b="1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25084" y="2752322"/>
            <a:ext cx="2261398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输入您的内容，请简要说明，言简意赅即可输入您的内容，请简要说明，言简意赅即</a:t>
            </a:r>
            <a:r>
              <a:rPr lang="zh-CN" altLang="en-US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189978" y="5738697"/>
            <a:ext cx="596504" cy="125638"/>
          </a:xfrm>
          <a:prstGeom prst="roundRect">
            <a:avLst>
              <a:gd name="adj" fmla="val 50000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7328" y="5058408"/>
            <a:ext cx="2162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成果分析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47328" y="5390672"/>
            <a:ext cx="383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777490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"The Cask of Amontillado" by Edgar Allan Poe</a:t>
            </a:r>
            <a:endParaRPr lang="zh-CN" altLang="en-US" sz="24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t is a short story that explores themes of revenge and betrayal</a:t>
            </a:r>
            <a:endParaRPr lang="zh-CN" altLang="en-US" sz="24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3631" y="54626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研究成果及其应用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Results And Its Application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2797" y="3954063"/>
            <a:ext cx="238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研究应用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1108" y="4286327"/>
            <a:ext cx="218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9937" y="2592396"/>
            <a:ext cx="2786063" cy="3479800"/>
          </a:xfrm>
          <a:prstGeom prst="rect">
            <a:avLst/>
          </a:prstGeom>
          <a:noFill/>
          <a:ln w="28575"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4556" y="2592396"/>
            <a:ext cx="2786063" cy="3498194"/>
          </a:xfrm>
          <a:prstGeom prst="rect">
            <a:avLst/>
          </a:prstGeom>
          <a:solidFill>
            <a:srgbClr val="5B6A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39175" y="2592396"/>
            <a:ext cx="2786063" cy="3479800"/>
          </a:xfrm>
          <a:prstGeom prst="rect">
            <a:avLst/>
          </a:prstGeom>
          <a:noFill/>
          <a:ln w="28575"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9" t="5333" r="290" b="5333"/>
          <a:stretch>
            <a:fillRect/>
          </a:stretch>
        </p:blipFill>
        <p:spPr>
          <a:xfrm>
            <a:off x="5127224" y="1611431"/>
            <a:ext cx="1940726" cy="1940726"/>
          </a:xfrm>
          <a:custGeom>
            <a:avLst/>
            <a:gdLst>
              <a:gd name="connsiteX0" fmla="*/ 1574943 w 3149886"/>
              <a:gd name="connsiteY0" fmla="*/ 0 h 3149886"/>
              <a:gd name="connsiteX1" fmla="*/ 3149886 w 3149886"/>
              <a:gd name="connsiteY1" fmla="*/ 1574943 h 3149886"/>
              <a:gd name="connsiteX2" fmla="*/ 1574943 w 3149886"/>
              <a:gd name="connsiteY2" fmla="*/ 3149886 h 3149886"/>
              <a:gd name="connsiteX3" fmla="*/ 0 w 3149886"/>
              <a:gd name="connsiteY3" fmla="*/ 1574943 h 3149886"/>
              <a:gd name="connsiteX4" fmla="*/ 1574943 w 3149886"/>
              <a:gd name="connsiteY4" fmla="*/ 0 h 314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886" h="3149886">
                <a:moveTo>
                  <a:pt x="1574943" y="0"/>
                </a:moveTo>
                <a:cubicBezTo>
                  <a:pt x="2444760" y="0"/>
                  <a:pt x="3149886" y="705126"/>
                  <a:pt x="3149886" y="1574943"/>
                </a:cubicBezTo>
                <a:cubicBezTo>
                  <a:pt x="3149886" y="2444760"/>
                  <a:pt x="2444760" y="3149886"/>
                  <a:pt x="1574943" y="3149886"/>
                </a:cubicBezTo>
                <a:cubicBezTo>
                  <a:pt x="705126" y="3149886"/>
                  <a:pt x="0" y="2444760"/>
                  <a:pt x="0" y="1574943"/>
                </a:cubicBezTo>
                <a:cubicBezTo>
                  <a:pt x="0" y="705126"/>
                  <a:pt x="705126" y="0"/>
                  <a:pt x="1574943" y="0"/>
                </a:cubicBez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7271" b="906"/>
          <a:stretch>
            <a:fillRect/>
          </a:stretch>
        </p:blipFill>
        <p:spPr>
          <a:xfrm>
            <a:off x="9062379" y="1611431"/>
            <a:ext cx="1939653" cy="1939653"/>
          </a:xfrm>
          <a:custGeom>
            <a:avLst/>
            <a:gdLst>
              <a:gd name="connsiteX0" fmla="*/ 1619359 w 3238718"/>
              <a:gd name="connsiteY0" fmla="*/ 0 h 3238718"/>
              <a:gd name="connsiteX1" fmla="*/ 3238718 w 3238718"/>
              <a:gd name="connsiteY1" fmla="*/ 1619359 h 3238718"/>
              <a:gd name="connsiteX2" fmla="*/ 1619359 w 3238718"/>
              <a:gd name="connsiteY2" fmla="*/ 3238718 h 3238718"/>
              <a:gd name="connsiteX3" fmla="*/ 0 w 3238718"/>
              <a:gd name="connsiteY3" fmla="*/ 1619359 h 3238718"/>
              <a:gd name="connsiteX4" fmla="*/ 1619359 w 3238718"/>
              <a:gd name="connsiteY4" fmla="*/ 0 h 32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718" h="3238718">
                <a:moveTo>
                  <a:pt x="1619359" y="0"/>
                </a:moveTo>
                <a:cubicBezTo>
                  <a:pt x="2513706" y="0"/>
                  <a:pt x="3238718" y="725012"/>
                  <a:pt x="3238718" y="1619359"/>
                </a:cubicBezTo>
                <a:cubicBezTo>
                  <a:pt x="3238718" y="2513706"/>
                  <a:pt x="2513706" y="3238718"/>
                  <a:pt x="1619359" y="3238718"/>
                </a:cubicBezTo>
                <a:cubicBezTo>
                  <a:pt x="725012" y="3238718"/>
                  <a:pt x="0" y="2513706"/>
                  <a:pt x="0" y="1619359"/>
                </a:cubicBezTo>
                <a:cubicBezTo>
                  <a:pt x="0" y="725012"/>
                  <a:pt x="725012" y="0"/>
                  <a:pt x="1619359" y="0"/>
                </a:cubicBez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2" t="28229" r="6059" b="637"/>
          <a:stretch>
            <a:fillRect/>
          </a:stretch>
        </p:blipFill>
        <p:spPr>
          <a:xfrm>
            <a:off x="1193141" y="1608154"/>
            <a:ext cx="1939654" cy="1939654"/>
          </a:xfrm>
          <a:custGeom>
            <a:avLst/>
            <a:gdLst>
              <a:gd name="connsiteX0" fmla="*/ 1778794 w 3557588"/>
              <a:gd name="connsiteY0" fmla="*/ 0 h 3557588"/>
              <a:gd name="connsiteX1" fmla="*/ 3557588 w 3557588"/>
              <a:gd name="connsiteY1" fmla="*/ 1778794 h 3557588"/>
              <a:gd name="connsiteX2" fmla="*/ 1778794 w 3557588"/>
              <a:gd name="connsiteY2" fmla="*/ 3557588 h 3557588"/>
              <a:gd name="connsiteX3" fmla="*/ 0 w 3557588"/>
              <a:gd name="connsiteY3" fmla="*/ 1778794 h 3557588"/>
              <a:gd name="connsiteX4" fmla="*/ 1778794 w 3557588"/>
              <a:gd name="connsiteY4" fmla="*/ 0 h 355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7588" h="3557588">
                <a:moveTo>
                  <a:pt x="1778794" y="0"/>
                </a:moveTo>
                <a:cubicBezTo>
                  <a:pt x="2761195" y="0"/>
                  <a:pt x="3557588" y="796393"/>
                  <a:pt x="3557588" y="1778794"/>
                </a:cubicBezTo>
                <a:cubicBezTo>
                  <a:pt x="3557588" y="2761195"/>
                  <a:pt x="2761195" y="3557588"/>
                  <a:pt x="1778794" y="3557588"/>
                </a:cubicBezTo>
                <a:cubicBezTo>
                  <a:pt x="796393" y="3557588"/>
                  <a:pt x="0" y="2761195"/>
                  <a:pt x="0" y="1778794"/>
                </a:cubicBezTo>
                <a:cubicBezTo>
                  <a:pt x="0" y="796393"/>
                  <a:pt x="796393" y="0"/>
                  <a:pt x="1778794" y="0"/>
                </a:cubicBez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4905829" y="3954063"/>
            <a:ext cx="238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研究应用</a:t>
            </a:r>
            <a:endParaRPr lang="zh-CN" altLang="en-US" sz="1600" b="1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04140" y="4286327"/>
            <a:ext cx="218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837494" y="3954063"/>
            <a:ext cx="238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研究应用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35805" y="4286327"/>
            <a:ext cx="218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271359" y="1515543"/>
            <a:ext cx="1730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04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8221" y="2654559"/>
            <a:ext cx="502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研究结论与展望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Conclusion And Prospect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研究结论与展望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Conclusion And Prospect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6962" y="179073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研究结论</a:t>
            </a:r>
            <a:endParaRPr lang="zh-CN" altLang="en-US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46963" y="2122996"/>
            <a:ext cx="4340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输入您的内容，请简要说明，言简意赅即可输入您的内容，请简要说明，言简意赅即</a:t>
            </a:r>
            <a:r>
              <a:rPr lang="zh-CN" altLang="en-US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en-US" altLang="zh-CN" sz="1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8941" y="1758190"/>
            <a:ext cx="4840490" cy="3616424"/>
            <a:chOff x="314728" y="1886778"/>
            <a:chExt cx="4840490" cy="3616424"/>
          </a:xfrm>
        </p:grpSpPr>
        <p:sp>
          <p:nvSpPr>
            <p:cNvPr id="3" name="等腰三角形 2"/>
            <p:cNvSpPr/>
            <p:nvPr/>
          </p:nvSpPr>
          <p:spPr>
            <a:xfrm rot="20372577">
              <a:off x="314728" y="1886778"/>
              <a:ext cx="4840490" cy="3616424"/>
            </a:xfrm>
            <a:custGeom>
              <a:avLst/>
              <a:gdLst>
                <a:gd name="connsiteX0" fmla="*/ 0 w 5157874"/>
                <a:gd name="connsiteY0" fmla="*/ 4105639 h 4105639"/>
                <a:gd name="connsiteX1" fmla="*/ 2652385 w 5157874"/>
                <a:gd name="connsiteY1" fmla="*/ 0 h 4105639"/>
                <a:gd name="connsiteX2" fmla="*/ 5157874 w 5157874"/>
                <a:gd name="connsiteY2" fmla="*/ 4105639 h 4105639"/>
                <a:gd name="connsiteX3" fmla="*/ 0 w 5157874"/>
                <a:gd name="connsiteY3" fmla="*/ 4105639 h 4105639"/>
                <a:gd name="connsiteX0-1" fmla="*/ 0 w 5157874"/>
                <a:gd name="connsiteY0-2" fmla="*/ 4105639 h 4105639"/>
                <a:gd name="connsiteX1-3" fmla="*/ 2652385 w 5157874"/>
                <a:gd name="connsiteY1-4" fmla="*/ 0 h 4105639"/>
                <a:gd name="connsiteX2-5" fmla="*/ 5157874 w 5157874"/>
                <a:gd name="connsiteY2-6" fmla="*/ 4105639 h 4105639"/>
                <a:gd name="connsiteX3-7" fmla="*/ 0 w 5157874"/>
                <a:gd name="connsiteY3-8" fmla="*/ 4105639 h 4105639"/>
                <a:gd name="connsiteX0-9" fmla="*/ 0 w 5157874"/>
                <a:gd name="connsiteY0-10" fmla="*/ 4111081 h 4111081"/>
                <a:gd name="connsiteX1-11" fmla="*/ 2652385 w 5157874"/>
                <a:gd name="connsiteY1-12" fmla="*/ 5442 h 4111081"/>
                <a:gd name="connsiteX2-13" fmla="*/ 5157874 w 5157874"/>
                <a:gd name="connsiteY2-14" fmla="*/ 4111081 h 4111081"/>
                <a:gd name="connsiteX3-15" fmla="*/ 0 w 5157874"/>
                <a:gd name="connsiteY3-16" fmla="*/ 4111081 h 4111081"/>
                <a:gd name="connsiteX0-17" fmla="*/ 14090 w 5171964"/>
                <a:gd name="connsiteY0-18" fmla="*/ 4110076 h 4110076"/>
                <a:gd name="connsiteX1-19" fmla="*/ 2666475 w 5171964"/>
                <a:gd name="connsiteY1-20" fmla="*/ 4437 h 4110076"/>
                <a:gd name="connsiteX2-21" fmla="*/ 5171964 w 5171964"/>
                <a:gd name="connsiteY2-22" fmla="*/ 4110076 h 4110076"/>
                <a:gd name="connsiteX3-23" fmla="*/ 14090 w 5171964"/>
                <a:gd name="connsiteY3-24" fmla="*/ 4110076 h 4110076"/>
                <a:gd name="connsiteX0-25" fmla="*/ 14090 w 5171964"/>
                <a:gd name="connsiteY0-26" fmla="*/ 4110076 h 4374240"/>
                <a:gd name="connsiteX1-27" fmla="*/ 2666475 w 5171964"/>
                <a:gd name="connsiteY1-28" fmla="*/ 4437 h 4374240"/>
                <a:gd name="connsiteX2-29" fmla="*/ 5171964 w 5171964"/>
                <a:gd name="connsiteY2-30" fmla="*/ 4110076 h 4374240"/>
                <a:gd name="connsiteX3-31" fmla="*/ 14090 w 5171964"/>
                <a:gd name="connsiteY3-32" fmla="*/ 4110076 h 4374240"/>
                <a:gd name="connsiteX0-33" fmla="*/ 14090 w 5211690"/>
                <a:gd name="connsiteY0-34" fmla="*/ 4110076 h 4374240"/>
                <a:gd name="connsiteX1-35" fmla="*/ 2666475 w 5211690"/>
                <a:gd name="connsiteY1-36" fmla="*/ 4437 h 4374240"/>
                <a:gd name="connsiteX2-37" fmla="*/ 5171964 w 5211690"/>
                <a:gd name="connsiteY2-38" fmla="*/ 4110076 h 4374240"/>
                <a:gd name="connsiteX3-39" fmla="*/ 14090 w 5211690"/>
                <a:gd name="connsiteY3-40" fmla="*/ 4110076 h 4374240"/>
                <a:gd name="connsiteX0-41" fmla="*/ 14090 w 5211690"/>
                <a:gd name="connsiteY0-42" fmla="*/ 4110076 h 4601148"/>
                <a:gd name="connsiteX1-43" fmla="*/ 2666475 w 5211690"/>
                <a:gd name="connsiteY1-44" fmla="*/ 4437 h 4601148"/>
                <a:gd name="connsiteX2-45" fmla="*/ 5171964 w 5211690"/>
                <a:gd name="connsiteY2-46" fmla="*/ 4110076 h 4601148"/>
                <a:gd name="connsiteX3-47" fmla="*/ 14090 w 5211690"/>
                <a:gd name="connsiteY3-48" fmla="*/ 4110076 h 4601148"/>
                <a:gd name="connsiteX0-49" fmla="*/ 14090 w 5350488"/>
                <a:gd name="connsiteY0-50" fmla="*/ 4110076 h 4640593"/>
                <a:gd name="connsiteX1-51" fmla="*/ 2666475 w 5350488"/>
                <a:gd name="connsiteY1-52" fmla="*/ 4437 h 4640593"/>
                <a:gd name="connsiteX2-53" fmla="*/ 5312772 w 5350488"/>
                <a:gd name="connsiteY2-54" fmla="*/ 4181333 h 4640593"/>
                <a:gd name="connsiteX3-55" fmla="*/ 14090 w 5350488"/>
                <a:gd name="connsiteY3-56" fmla="*/ 4110076 h 4640593"/>
                <a:gd name="connsiteX0-57" fmla="*/ 14090 w 5350488"/>
                <a:gd name="connsiteY0-58" fmla="*/ 4110076 h 4630137"/>
                <a:gd name="connsiteX1-59" fmla="*/ 2666475 w 5350488"/>
                <a:gd name="connsiteY1-60" fmla="*/ 4437 h 4630137"/>
                <a:gd name="connsiteX2-61" fmla="*/ 5312772 w 5350488"/>
                <a:gd name="connsiteY2-62" fmla="*/ 4181333 h 4630137"/>
                <a:gd name="connsiteX3-63" fmla="*/ 14090 w 5350488"/>
                <a:gd name="connsiteY3-64" fmla="*/ 4110076 h 4630137"/>
                <a:gd name="connsiteX0-65" fmla="*/ 14090 w 5141606"/>
                <a:gd name="connsiteY0-66" fmla="*/ 4110076 h 4594314"/>
                <a:gd name="connsiteX1-67" fmla="*/ 2666475 w 5141606"/>
                <a:gd name="connsiteY1-68" fmla="*/ 4437 h 4594314"/>
                <a:gd name="connsiteX2-69" fmla="*/ 5100781 w 5141606"/>
                <a:gd name="connsiteY2-70" fmla="*/ 4116094 h 4594314"/>
                <a:gd name="connsiteX3-71" fmla="*/ 14090 w 5141606"/>
                <a:gd name="connsiteY3-72" fmla="*/ 4110076 h 4594314"/>
                <a:gd name="connsiteX0-73" fmla="*/ 14090 w 5145853"/>
                <a:gd name="connsiteY0-74" fmla="*/ 4110076 h 4594314"/>
                <a:gd name="connsiteX1-75" fmla="*/ 2666475 w 5145853"/>
                <a:gd name="connsiteY1-76" fmla="*/ 4437 h 4594314"/>
                <a:gd name="connsiteX2-77" fmla="*/ 5100781 w 5145853"/>
                <a:gd name="connsiteY2-78" fmla="*/ 4116094 h 4594314"/>
                <a:gd name="connsiteX3-79" fmla="*/ 14090 w 5145853"/>
                <a:gd name="connsiteY3-80" fmla="*/ 4110076 h 45943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853" h="4594314">
                  <a:moveTo>
                    <a:pt x="14090" y="4110076"/>
                  </a:moveTo>
                  <a:cubicBezTo>
                    <a:pt x="-188033" y="3426994"/>
                    <a:pt x="1837696" y="-142973"/>
                    <a:pt x="2666475" y="4437"/>
                  </a:cubicBezTo>
                  <a:cubicBezTo>
                    <a:pt x="3431117" y="165910"/>
                    <a:pt x="5473809" y="3402459"/>
                    <a:pt x="5100781" y="4116094"/>
                  </a:cubicBezTo>
                  <a:cubicBezTo>
                    <a:pt x="4721422" y="4802881"/>
                    <a:pt x="232214" y="4704446"/>
                    <a:pt x="14090" y="4110076"/>
                  </a:cubicBez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0" t="18178"/>
            <a:stretch>
              <a:fillRect/>
            </a:stretch>
          </p:blipFill>
          <p:spPr>
            <a:xfrm flipH="1">
              <a:off x="634212" y="2448281"/>
              <a:ext cx="4511258" cy="3050584"/>
            </a:xfrm>
            <a:prstGeom prst="round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7380353" y="3497136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研究结论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80354" y="3829400"/>
            <a:ext cx="38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042893" y="3491939"/>
            <a:ext cx="337461" cy="337461"/>
          </a:xfrm>
          <a:custGeom>
            <a:avLst/>
            <a:gdLst>
              <a:gd name="connsiteX0" fmla="*/ 692439 w 1677778"/>
              <a:gd name="connsiteY0" fmla="*/ 309348 h 1677778"/>
              <a:gd name="connsiteX1" fmla="*/ 692439 w 1677778"/>
              <a:gd name="connsiteY1" fmla="*/ 658574 h 1677778"/>
              <a:gd name="connsiteX2" fmla="*/ 867058 w 1677778"/>
              <a:gd name="connsiteY2" fmla="*/ 833192 h 1677778"/>
              <a:gd name="connsiteX3" fmla="*/ 692439 w 1677778"/>
              <a:gd name="connsiteY3" fmla="*/ 1007811 h 1677778"/>
              <a:gd name="connsiteX4" fmla="*/ 692439 w 1677778"/>
              <a:gd name="connsiteY4" fmla="*/ 1357037 h 1677778"/>
              <a:gd name="connsiteX5" fmla="*/ 1216284 w 1677778"/>
              <a:gd name="connsiteY5" fmla="*/ 833192 h 1677778"/>
              <a:gd name="connsiteX6" fmla="*/ 838889 w 1677778"/>
              <a:gd name="connsiteY6" fmla="*/ 0 h 1677778"/>
              <a:gd name="connsiteX7" fmla="*/ 1677778 w 1677778"/>
              <a:gd name="connsiteY7" fmla="*/ 838889 h 1677778"/>
              <a:gd name="connsiteX8" fmla="*/ 838889 w 1677778"/>
              <a:gd name="connsiteY8" fmla="*/ 1677778 h 1677778"/>
              <a:gd name="connsiteX9" fmla="*/ 0 w 1677778"/>
              <a:gd name="connsiteY9" fmla="*/ 838889 h 1677778"/>
              <a:gd name="connsiteX10" fmla="*/ 838889 w 1677778"/>
              <a:gd name="connsiteY10" fmla="*/ 0 h 167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778" h="1677778">
                <a:moveTo>
                  <a:pt x="692439" y="309348"/>
                </a:moveTo>
                <a:lnTo>
                  <a:pt x="692439" y="658574"/>
                </a:lnTo>
                <a:lnTo>
                  <a:pt x="867058" y="833192"/>
                </a:lnTo>
                <a:lnTo>
                  <a:pt x="692439" y="1007811"/>
                </a:lnTo>
                <a:lnTo>
                  <a:pt x="692439" y="1357037"/>
                </a:lnTo>
                <a:lnTo>
                  <a:pt x="1216284" y="833192"/>
                </a:lnTo>
                <a:close/>
                <a:moveTo>
                  <a:pt x="838889" y="0"/>
                </a:moveTo>
                <a:cubicBezTo>
                  <a:pt x="1302195" y="0"/>
                  <a:pt x="1677778" y="375583"/>
                  <a:pt x="1677778" y="838889"/>
                </a:cubicBezTo>
                <a:cubicBezTo>
                  <a:pt x="1677778" y="1302195"/>
                  <a:pt x="1302195" y="1677778"/>
                  <a:pt x="838889" y="1677778"/>
                </a:cubicBezTo>
                <a:cubicBezTo>
                  <a:pt x="375583" y="1677778"/>
                  <a:pt x="0" y="1302195"/>
                  <a:pt x="0" y="838889"/>
                </a:cubicBezTo>
                <a:cubicBezTo>
                  <a:pt x="0" y="375583"/>
                  <a:pt x="375583" y="0"/>
                  <a:pt x="838889" y="0"/>
                </a:cubicBezTo>
                <a:close/>
              </a:path>
            </a:pathLst>
          </a:cu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80353" y="4741875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研究结论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80354" y="5074139"/>
            <a:ext cx="38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042893" y="4736678"/>
            <a:ext cx="337461" cy="337461"/>
          </a:xfrm>
          <a:custGeom>
            <a:avLst/>
            <a:gdLst>
              <a:gd name="connsiteX0" fmla="*/ 692439 w 1677778"/>
              <a:gd name="connsiteY0" fmla="*/ 309348 h 1677778"/>
              <a:gd name="connsiteX1" fmla="*/ 692439 w 1677778"/>
              <a:gd name="connsiteY1" fmla="*/ 658574 h 1677778"/>
              <a:gd name="connsiteX2" fmla="*/ 867058 w 1677778"/>
              <a:gd name="connsiteY2" fmla="*/ 833192 h 1677778"/>
              <a:gd name="connsiteX3" fmla="*/ 692439 w 1677778"/>
              <a:gd name="connsiteY3" fmla="*/ 1007811 h 1677778"/>
              <a:gd name="connsiteX4" fmla="*/ 692439 w 1677778"/>
              <a:gd name="connsiteY4" fmla="*/ 1357037 h 1677778"/>
              <a:gd name="connsiteX5" fmla="*/ 1216284 w 1677778"/>
              <a:gd name="connsiteY5" fmla="*/ 833192 h 1677778"/>
              <a:gd name="connsiteX6" fmla="*/ 838889 w 1677778"/>
              <a:gd name="connsiteY6" fmla="*/ 0 h 1677778"/>
              <a:gd name="connsiteX7" fmla="*/ 1677778 w 1677778"/>
              <a:gd name="connsiteY7" fmla="*/ 838889 h 1677778"/>
              <a:gd name="connsiteX8" fmla="*/ 838889 w 1677778"/>
              <a:gd name="connsiteY8" fmla="*/ 1677778 h 1677778"/>
              <a:gd name="connsiteX9" fmla="*/ 0 w 1677778"/>
              <a:gd name="connsiteY9" fmla="*/ 838889 h 1677778"/>
              <a:gd name="connsiteX10" fmla="*/ 838889 w 1677778"/>
              <a:gd name="connsiteY10" fmla="*/ 0 h 167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7778" h="1677778">
                <a:moveTo>
                  <a:pt x="692439" y="309348"/>
                </a:moveTo>
                <a:lnTo>
                  <a:pt x="692439" y="658574"/>
                </a:lnTo>
                <a:lnTo>
                  <a:pt x="867058" y="833192"/>
                </a:lnTo>
                <a:lnTo>
                  <a:pt x="692439" y="1007811"/>
                </a:lnTo>
                <a:lnTo>
                  <a:pt x="692439" y="1357037"/>
                </a:lnTo>
                <a:lnTo>
                  <a:pt x="1216284" y="833192"/>
                </a:lnTo>
                <a:close/>
                <a:moveTo>
                  <a:pt x="838889" y="0"/>
                </a:moveTo>
                <a:cubicBezTo>
                  <a:pt x="1302195" y="0"/>
                  <a:pt x="1677778" y="375583"/>
                  <a:pt x="1677778" y="838889"/>
                </a:cubicBezTo>
                <a:cubicBezTo>
                  <a:pt x="1677778" y="1302195"/>
                  <a:pt x="1302195" y="1677778"/>
                  <a:pt x="838889" y="1677778"/>
                </a:cubicBezTo>
                <a:cubicBezTo>
                  <a:pt x="375583" y="1677778"/>
                  <a:pt x="0" y="1302195"/>
                  <a:pt x="0" y="838889"/>
                </a:cubicBezTo>
                <a:cubicBezTo>
                  <a:pt x="0" y="375583"/>
                  <a:pt x="375583" y="0"/>
                  <a:pt x="838889" y="0"/>
                </a:cubicBezTo>
                <a:close/>
              </a:path>
            </a:pathLst>
          </a:cu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310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研究结论与展望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5" y="500475"/>
            <a:ext cx="4152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Research Conclusion And Prospect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正五边形 5"/>
          <p:cNvSpPr/>
          <p:nvPr/>
        </p:nvSpPr>
        <p:spPr>
          <a:xfrm>
            <a:off x="6794550" y="1901466"/>
            <a:ext cx="3585444" cy="3566494"/>
          </a:xfrm>
          <a:prstGeom prst="pentagon">
            <a:avLst/>
          </a:prstGeom>
          <a:solidFill>
            <a:srgbClr val="5B6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21423" r="1243" b="2535"/>
          <a:stretch>
            <a:fillRect/>
          </a:stretch>
        </p:blipFill>
        <p:spPr>
          <a:xfrm>
            <a:off x="7057673" y="2231006"/>
            <a:ext cx="3059199" cy="3059198"/>
          </a:xfrm>
          <a:custGeom>
            <a:avLst/>
            <a:gdLst>
              <a:gd name="connsiteX0" fmla="*/ 2607486 w 5214971"/>
              <a:gd name="connsiteY0" fmla="*/ 0 h 5214970"/>
              <a:gd name="connsiteX1" fmla="*/ 5214971 w 5214971"/>
              <a:gd name="connsiteY1" fmla="*/ 1991941 h 5214970"/>
              <a:gd name="connsiteX2" fmla="*/ 4219000 w 5214971"/>
              <a:gd name="connsiteY2" fmla="*/ 5214970 h 5214970"/>
              <a:gd name="connsiteX3" fmla="*/ 995971 w 5214971"/>
              <a:gd name="connsiteY3" fmla="*/ 5214970 h 5214970"/>
              <a:gd name="connsiteX4" fmla="*/ 0 w 5214971"/>
              <a:gd name="connsiteY4" fmla="*/ 1991941 h 5214970"/>
              <a:gd name="connsiteX5" fmla="*/ 2607486 w 5214971"/>
              <a:gd name="connsiteY5" fmla="*/ 0 h 521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4971" h="5214970">
                <a:moveTo>
                  <a:pt x="2607486" y="0"/>
                </a:moveTo>
                <a:lnTo>
                  <a:pt x="5214971" y="1991941"/>
                </a:lnTo>
                <a:lnTo>
                  <a:pt x="4219000" y="5214970"/>
                </a:lnTo>
                <a:lnTo>
                  <a:pt x="995971" y="5214970"/>
                </a:lnTo>
                <a:lnTo>
                  <a:pt x="0" y="1991941"/>
                </a:lnTo>
                <a:lnTo>
                  <a:pt x="2607486" y="0"/>
                </a:ln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1704649" y="2085570"/>
            <a:ext cx="238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未来展望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4650" y="2417834"/>
            <a:ext cx="4002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输入您的内容，请简要说明，言简意赅即可输入您的内容，请简要说明，言简意赅即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4649" y="4140897"/>
            <a:ext cx="238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未来展望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4650" y="4473161"/>
            <a:ext cx="4002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输入您的内容，请简要说明，言简意赅即可输入您的内容，请简要说明，言简意赅即可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" name="正五边形 22"/>
          <p:cNvSpPr/>
          <p:nvPr/>
        </p:nvSpPr>
        <p:spPr>
          <a:xfrm>
            <a:off x="6965270" y="2071283"/>
            <a:ext cx="3244004" cy="3312000"/>
          </a:xfrm>
          <a:prstGeom prst="pentagon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77000">
                  <a:srgbClr val="D7B26C"/>
                </a:gs>
                <a:gs pos="50000">
                  <a:srgbClr val="D7B26C">
                    <a:alpha val="0"/>
                  </a:srgbClr>
                </a:gs>
                <a:gs pos="100000">
                  <a:srgbClr val="D7B26C">
                    <a:alpha val="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774825" y="1990907"/>
            <a:ext cx="439738" cy="94664"/>
          </a:xfrm>
          <a:prstGeom prst="roundRect">
            <a:avLst>
              <a:gd name="adj" fmla="val 50000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774825" y="4046233"/>
            <a:ext cx="439738" cy="94664"/>
          </a:xfrm>
          <a:prstGeom prst="roundRect">
            <a:avLst>
              <a:gd name="adj" fmla="val 50000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0450816" y="-431670"/>
            <a:ext cx="2054282" cy="7742402"/>
            <a:chOff x="-318759" y="-438055"/>
            <a:chExt cx="2054231" cy="7742211"/>
          </a:xfrm>
        </p:grpSpPr>
        <p:grpSp>
          <p:nvGrpSpPr>
            <p:cNvPr id="3" name="组合 2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7" name="任意多边形 6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5" name="任意多边形 4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10" name="组合 9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14" name="任意多边形 13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12" name="任意多边形 11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6" name="直接连接符 15"/>
          <p:cNvCxnSpPr/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776744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17886" y="551540"/>
            <a:ext cx="1756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致</a:t>
            </a:r>
            <a:r>
              <a:rPr lang="en-US" altLang="zh-CN" sz="40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</a:t>
            </a:r>
            <a:r>
              <a:rPr lang="zh-CN" altLang="en-US" sz="40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谢</a:t>
            </a:r>
            <a:endParaRPr lang="zh-CN" altLang="en-US" sz="40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0034" y="1771823"/>
            <a:ext cx="89919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3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四年</a:t>
            </a:r>
            <a:r>
              <a:rPr lang="zh-CN" altLang="en-US" spc="3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的求学生涯，在老师，同学的全力支持下，我收获颇丰。值此论文即将付梓之际，我思绪万千，心情久久不能平静。我的导师，</a:t>
            </a:r>
            <a:r>
              <a:rPr lang="en-US" altLang="zh-CN" spc="3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XX</a:t>
            </a:r>
            <a:r>
              <a:rPr lang="zh-CN" altLang="en-US" spc="3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老师，从我上大学以来就以他严肃的科学态度，一丝不苟的学术精神，求同存异的工作作风激励着我。他不仅仅只是在学业上给我以悉心指导，更在思想、生活上给予了我关心和帮助，在此，我谨向</a:t>
            </a:r>
            <a:r>
              <a:rPr lang="en-US" altLang="zh-CN" spc="3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XXX</a:t>
            </a:r>
            <a:r>
              <a:rPr lang="zh-CN" altLang="en-US" spc="3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老师致以十二分诚挚的谢意。同时，我还要感谢我的父母。焉得艾草，言树之心，养育之恩，无法回报，你们永远健康快乐将永远是我最大的心愿！在这论文即将完成之际，我的心情十分激动，毕竟，从开始进入课题到最终论文得以完成，有无数可敬的朋友给了我帮助，在这里，也同样请接受我真诚的感谢！</a:t>
            </a:r>
            <a:endParaRPr lang="zh-CN" altLang="en-US" spc="3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3" name="组合 2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7" name="任意多边形 6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5" name="任意多边形 4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0" name="直接连接符 19"/>
          <p:cNvCxnSpPr>
            <a:stCxn id="7" idx="2"/>
            <a:endCxn id="5" idx="2"/>
          </p:cNvCxnSpPr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96100" y="1613420"/>
            <a:ext cx="4916007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6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请</a:t>
            </a:r>
            <a:r>
              <a:rPr lang="zh-CN" altLang="en-US" sz="6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各位老师批评指正！</a:t>
            </a:r>
            <a:endParaRPr lang="zh-CN" altLang="en-US" sz="6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07920" y="4685030"/>
            <a:ext cx="5353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注：选用字体仅用于个人非商业行为，请上网搜索下载：汉仪文黑</a:t>
            </a:r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-55</a:t>
            </a:r>
            <a:r>
              <a:rPr lang="zh-CN" altLang="en-US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简</a:t>
            </a:r>
            <a:endParaRPr lang="zh-CN" altLang="en-US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02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344545" y="3851275"/>
            <a:ext cx="6285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Background</a:t>
            </a:r>
            <a:endParaRPr lang="zh-CN" altLang="en-US" sz="5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Overview of Edgar Allan Poe and his contribution to the Gothic literature genre</a:t>
            </a:r>
            <a:endParaRPr lang="zh-CN" altLang="en-US" sz="36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03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149725" y="3851275"/>
            <a:ext cx="6285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Summary</a:t>
            </a:r>
            <a:endParaRPr lang="zh-CN" altLang="en-US" sz="5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 Montresor seeks revenge against Fortunato and leads him to his catacombs during the carnival season</a:t>
            </a:r>
            <a:endParaRPr lang="zh-CN" altLang="en-US"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4784090" y="182943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04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978910" y="3851275"/>
            <a:ext cx="905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Characters</a:t>
            </a:r>
            <a:endParaRPr lang="zh-CN" altLang="en-US" sz="48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860" y="2070100"/>
            <a:ext cx="8660130" cy="339280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7310" y="2192655"/>
            <a:ext cx="8402955" cy="231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 Montresor - the seeking revenge; </a:t>
            </a:r>
            <a:b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</a:br>
            <a:r>
              <a:rPr lang="zh-CN" altLang="en-US" sz="2800" dirty="0">
                <a:solidFill>
                  <a:schemeClr val="bg1"/>
                </a:solidFill>
                <a:latin typeface="汉仪文黑-55简" panose="00020600040101010101" charset="-122"/>
                <a:ea typeface="汉仪文黑-55简" panose="00020600040101010101" charset="-122"/>
              </a:rPr>
              <a:t>Fortunato - the unsuspecting victim</a:t>
            </a:r>
            <a:endParaRPr lang="zh-CN" altLang="en-US" sz="2800" dirty="0">
              <a:solidFill>
                <a:schemeClr val="bg1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3897" y="2070189"/>
            <a:ext cx="914264" cy="829764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39913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4526" y="2192800"/>
            <a:ext cx="644068" cy="58454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5026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3806</Words>
  <Application>WPS Presentation</Application>
  <PresentationFormat>宽屏</PresentationFormat>
  <Paragraphs>274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SimSun</vt:lpstr>
      <vt:lpstr>Wingdings</vt:lpstr>
      <vt:lpstr>汉仪文黑-55简</vt:lpstr>
      <vt:lpstr>汉仪中黑KW</vt:lpstr>
      <vt:lpstr>Calibri</vt:lpstr>
      <vt:lpstr>Helvetica Neue</vt:lpstr>
      <vt:lpstr>Microsoft YaHei</vt:lpstr>
      <vt:lpstr>汉仪旗黑</vt:lpstr>
      <vt:lpstr>SimSun</vt:lpstr>
      <vt:lpstr>Arial Unicode MS</vt:lpstr>
      <vt:lpstr>等线</vt:lpstr>
      <vt:lpstr>汉仪中等线KW</vt:lpstr>
      <vt:lpstr>汉仪书宋二KW</vt:lpstr>
      <vt:lpstr>Microsoft YaHei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Michaelwucoc</cp:lastModifiedBy>
  <cp:revision>78</cp:revision>
  <dcterms:created xsi:type="dcterms:W3CDTF">2023-11-05T13:59:15Z</dcterms:created>
  <dcterms:modified xsi:type="dcterms:W3CDTF">2023-11-05T13:59:15Z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8D645514D56F466F0F8247650DDFA114_41</vt:lpwstr>
  </property>
  <property fmtid="{D5CDD505-2E9C-101B-9397-08002B2CF9AE}" pid="3" name="KSOProductBuildVer">
    <vt:lpwstr>1033-6.2.2.8394</vt:lpwstr>
  </property>
  <property fmtid="{D5CDD505-2E9C-101B-9397-08002B2CF9AE}" pid="4" name="KSOSaveFontToCloudKey">
    <vt:lpwstr>457299333_btnclosed</vt:lpwstr>
  </property>
</Properties>
</file>