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6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118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347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2251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112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362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864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93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5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8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6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8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5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8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6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1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59FD0C-5451-4CA0-86AF-E70AE3279989}" type="datetimeFigureOut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82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406137"/>
            <a:ext cx="9440034" cy="1828801"/>
          </a:xfrm>
        </p:spPr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</a:t>
            </a:r>
            <a:r>
              <a:rPr lang="en-US" dirty="0" err="1" smtClean="0"/>
              <a:t>Phaser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2062616"/>
            <a:ext cx="9440034" cy="1049867"/>
          </a:xfrm>
        </p:spPr>
        <p:txBody>
          <a:bodyPr/>
          <a:lstStyle/>
          <a:p>
            <a:r>
              <a:rPr lang="en-US" dirty="0" smtClean="0"/>
              <a:t>Eduardo Chiang</a:t>
            </a:r>
            <a:endParaRPr lang="es-PE" dirty="0"/>
          </a:p>
        </p:txBody>
      </p:sp>
      <p:pic>
        <p:nvPicPr>
          <p:cNvPr id="1026" name="Picture 2" descr="http://phaser.io/images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712" y="2489863"/>
            <a:ext cx="4603995" cy="395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0" y="6601745"/>
            <a:ext cx="1731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Fuente: http://phaser.io/</a:t>
            </a:r>
            <a:endParaRPr lang="es-PE" sz="1100" dirty="0"/>
          </a:p>
        </p:txBody>
      </p:sp>
    </p:spTree>
    <p:extLst>
      <p:ext uri="{BB962C8B-B14F-4D97-AF65-F5344CB8AC3E}">
        <p14:creationId xmlns:p14="http://schemas.microsoft.com/office/powerpoint/2010/main" val="157691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68351"/>
          </a:xfrm>
        </p:spPr>
        <p:txBody>
          <a:bodyPr>
            <a:noAutofit/>
          </a:bodyPr>
          <a:lstStyle/>
          <a:p>
            <a:r>
              <a:rPr lang="en-US" dirty="0" smtClean="0"/>
              <a:t>Framework para </a:t>
            </a:r>
            <a:r>
              <a:rPr lang="en-US" dirty="0" err="1" smtClean="0"/>
              <a:t>juegos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i="1" dirty="0" smtClean="0"/>
              <a:t>HTML5, </a:t>
            </a:r>
            <a:r>
              <a:rPr lang="en-US" dirty="0" err="1" smtClean="0"/>
              <a:t>trabaja</a:t>
            </a:r>
            <a:r>
              <a:rPr lang="en-US" dirty="0" smtClean="0"/>
              <a:t> </a:t>
            </a:r>
            <a:r>
              <a:rPr lang="en-US" dirty="0" err="1" smtClean="0"/>
              <a:t>puramente</a:t>
            </a:r>
            <a:r>
              <a:rPr lang="en-US" dirty="0" smtClean="0"/>
              <a:t> con JavaScript</a:t>
            </a:r>
          </a:p>
          <a:p>
            <a:endParaRPr lang="en-US" i="1" dirty="0" smtClean="0"/>
          </a:p>
          <a:p>
            <a:r>
              <a:rPr lang="en-US" dirty="0" err="1" smtClean="0"/>
              <a:t>Incluye</a:t>
            </a:r>
            <a:r>
              <a:rPr lang="en-US" dirty="0" smtClean="0"/>
              <a:t> </a:t>
            </a:r>
            <a:r>
              <a:rPr lang="en-US" dirty="0" err="1" smtClean="0"/>
              <a:t>soporte</a:t>
            </a:r>
            <a:r>
              <a:rPr lang="en-US" dirty="0" smtClean="0"/>
              <a:t> para:</a:t>
            </a:r>
          </a:p>
          <a:p>
            <a:pPr lvl="1"/>
            <a:r>
              <a:rPr lang="en-US" sz="2000" dirty="0" smtClean="0"/>
              <a:t>Sprites/</a:t>
            </a:r>
            <a:r>
              <a:rPr lang="en-US" sz="2000" dirty="0" err="1" smtClean="0"/>
              <a:t>Animaciones</a:t>
            </a:r>
            <a:endParaRPr lang="en-US" sz="2000" dirty="0" smtClean="0"/>
          </a:p>
          <a:p>
            <a:pPr lvl="1"/>
            <a:r>
              <a:rPr lang="en-US" sz="2000" dirty="0" err="1"/>
              <a:t>Física</a:t>
            </a:r>
            <a:endParaRPr lang="en-US" sz="2000" dirty="0" smtClean="0"/>
          </a:p>
          <a:p>
            <a:pPr lvl="1"/>
            <a:r>
              <a:rPr lang="en-US" sz="2000" i="1" dirty="0"/>
              <a:t>Input</a:t>
            </a:r>
            <a:endParaRPr lang="en-US" sz="2000" dirty="0" smtClean="0"/>
          </a:p>
          <a:p>
            <a:pPr lvl="1"/>
            <a:r>
              <a:rPr lang="en-US" sz="2000" dirty="0" err="1" smtClean="0"/>
              <a:t>Sonidos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index.html</a:t>
            </a:r>
          </a:p>
          <a:p>
            <a:pPr lvl="1"/>
            <a:r>
              <a:rPr lang="en-US" sz="2000" dirty="0" smtClean="0"/>
              <a:t>main.js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705" y="3467447"/>
            <a:ext cx="7051852" cy="23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6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pantallas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n-US" dirty="0" smtClean="0"/>
          </a:p>
          <a:p>
            <a:pPr lvl="1"/>
            <a:r>
              <a:rPr lang="en-US" sz="2000" dirty="0" err="1" smtClean="0"/>
              <a:t>Ejemplo</a:t>
            </a:r>
            <a:r>
              <a:rPr lang="en-US" sz="2000" dirty="0" smtClean="0"/>
              <a:t>: Menu, </a:t>
            </a:r>
            <a:r>
              <a:rPr lang="en-US" sz="2000" dirty="0" err="1" smtClean="0"/>
              <a:t>Juego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GameOver</a:t>
            </a:r>
            <a:endParaRPr lang="en-US" sz="2000" i="1" dirty="0" smtClean="0"/>
          </a:p>
          <a:p>
            <a:endParaRPr lang="en-US" dirty="0" smtClean="0"/>
          </a:p>
          <a:p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2000" i="1" dirty="0" smtClean="0"/>
              <a:t>Preload </a:t>
            </a:r>
            <a:r>
              <a:rPr lang="en-US" sz="2000" dirty="0" smtClean="0"/>
              <a:t>– </a:t>
            </a:r>
            <a:r>
              <a:rPr lang="en-US" sz="2000" dirty="0" err="1" smtClean="0"/>
              <a:t>Precarga</a:t>
            </a:r>
            <a:r>
              <a:rPr lang="en-US" sz="2000" dirty="0" smtClean="0"/>
              <a:t> de </a:t>
            </a:r>
            <a:r>
              <a:rPr lang="en-US" sz="2000" dirty="0" err="1" smtClean="0"/>
              <a:t>recursos</a:t>
            </a:r>
            <a:r>
              <a:rPr lang="en-US" sz="2000" dirty="0" smtClean="0"/>
              <a:t> a </a:t>
            </a:r>
            <a:r>
              <a:rPr lang="en-US" sz="2000" dirty="0" err="1" smtClean="0"/>
              <a:t>utilizar</a:t>
            </a:r>
            <a:endParaRPr lang="en-US" sz="2000" dirty="0"/>
          </a:p>
          <a:p>
            <a:pPr lvl="1"/>
            <a:r>
              <a:rPr lang="en-US" sz="2000" i="1" dirty="0" smtClean="0"/>
              <a:t>Create</a:t>
            </a:r>
            <a:r>
              <a:rPr lang="en-US" sz="2000" dirty="0" smtClean="0"/>
              <a:t> – </a:t>
            </a:r>
            <a:r>
              <a:rPr lang="en-US" sz="2000" dirty="0" err="1" smtClean="0"/>
              <a:t>Declaración</a:t>
            </a:r>
            <a:r>
              <a:rPr lang="en-US" sz="2000" dirty="0" smtClean="0"/>
              <a:t> e </a:t>
            </a:r>
            <a:r>
              <a:rPr lang="en-US" sz="2000" dirty="0" err="1" smtClean="0"/>
              <a:t>instanciamiento</a:t>
            </a:r>
            <a:r>
              <a:rPr lang="en-US" sz="2000" dirty="0" smtClean="0"/>
              <a:t> de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el </a:t>
            </a:r>
            <a:r>
              <a:rPr lang="en-US" sz="2000" i="1" dirty="0" smtClean="0"/>
              <a:t>state</a:t>
            </a:r>
            <a:endParaRPr lang="en-US" sz="2000" i="1" dirty="0"/>
          </a:p>
          <a:p>
            <a:pPr lvl="1"/>
            <a:r>
              <a:rPr lang="en-US" sz="2000" i="1" dirty="0" smtClean="0"/>
              <a:t>Update</a:t>
            </a:r>
            <a:r>
              <a:rPr lang="en-US" sz="2000" dirty="0" smtClean="0"/>
              <a:t> – Loop </a:t>
            </a:r>
            <a:r>
              <a:rPr lang="en-US" sz="2000" dirty="0" err="1" smtClean="0"/>
              <a:t>infinito</a:t>
            </a:r>
            <a:r>
              <a:rPr lang="en-US" sz="2000" dirty="0" smtClean="0"/>
              <a:t> </a:t>
            </a:r>
            <a:r>
              <a:rPr lang="en-US" sz="2000" dirty="0" err="1" smtClean="0"/>
              <a:t>durante</a:t>
            </a:r>
            <a:r>
              <a:rPr lang="en-US" sz="2000" dirty="0" smtClean="0"/>
              <a:t> el </a:t>
            </a:r>
            <a:r>
              <a:rPr lang="en-US" sz="2000" i="1" dirty="0" smtClean="0"/>
              <a:t>state</a:t>
            </a:r>
            <a:endParaRPr lang="es-PE" sz="2000" i="1" dirty="0"/>
          </a:p>
          <a:p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r>
              <a:rPr lang="en-US" dirty="0" smtClean="0"/>
              <a:t> </a:t>
            </a:r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de un </a:t>
            </a:r>
            <a:r>
              <a:rPr lang="en-US" i="1" dirty="0" smtClean="0"/>
              <a:t>state </a:t>
            </a:r>
            <a:r>
              <a:rPr lang="en-US" dirty="0" smtClean="0"/>
              <a:t>a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i="1" dirty="0" smtClean="0"/>
              <a:t>state</a:t>
            </a:r>
            <a:r>
              <a:rPr lang="en-US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1880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744172"/>
            <a:ext cx="10353762" cy="4058751"/>
          </a:xfrm>
        </p:spPr>
        <p:txBody>
          <a:bodyPr>
            <a:normAutofit/>
          </a:bodyPr>
          <a:lstStyle/>
          <a:p>
            <a:r>
              <a:rPr lang="en-US" dirty="0" smtClean="0"/>
              <a:t>Son </a:t>
            </a:r>
            <a:r>
              <a:rPr lang="en-US" dirty="0" err="1" smtClean="0"/>
              <a:t>extensiones</a:t>
            </a:r>
            <a:r>
              <a:rPr lang="en-US" dirty="0" smtClean="0"/>
              <a:t> de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definidas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Phaser</a:t>
            </a:r>
            <a:endParaRPr lang="en-US" dirty="0" smtClean="0"/>
          </a:p>
          <a:p>
            <a:pPr lvl="1"/>
            <a:r>
              <a:rPr lang="en-US" sz="2000" dirty="0" err="1" smtClean="0"/>
              <a:t>Ejemplo</a:t>
            </a:r>
            <a:r>
              <a:rPr lang="en-US" sz="2000" dirty="0" smtClean="0"/>
              <a:t>: </a:t>
            </a:r>
            <a:r>
              <a:rPr lang="en-US" sz="2000" i="1" dirty="0" smtClean="0"/>
              <a:t>Sprites</a:t>
            </a:r>
            <a:r>
              <a:rPr lang="en-US" sz="2000" dirty="0" smtClean="0"/>
              <a:t>, </a:t>
            </a:r>
            <a:r>
              <a:rPr lang="en-US" sz="2000" i="1" dirty="0" smtClean="0"/>
              <a:t>Groups</a:t>
            </a:r>
            <a:r>
              <a:rPr lang="en-US" sz="2000" i="1" smtClean="0"/>
              <a:t>, </a:t>
            </a:r>
            <a:r>
              <a:rPr lang="en-US" sz="2000" smtClean="0"/>
              <a:t>etc.</a:t>
            </a:r>
            <a:endParaRPr lang="en-US" sz="2000" i="1" dirty="0" smtClean="0"/>
          </a:p>
          <a:p>
            <a:pPr lvl="1"/>
            <a:endParaRPr lang="en-US" sz="2000" dirty="0" smtClean="0"/>
          </a:p>
          <a:p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encapsular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y </a:t>
            </a:r>
            <a:r>
              <a:rPr lang="en-US" dirty="0" err="1" smtClean="0"/>
              <a:t>comportamientos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Función</a:t>
            </a:r>
            <a:r>
              <a:rPr lang="en-US" dirty="0" smtClean="0"/>
              <a:t> update </a:t>
            </a:r>
            <a:r>
              <a:rPr lang="en-US" dirty="0" err="1" smtClean="0"/>
              <a:t>propia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 con el update del </a:t>
            </a:r>
            <a:r>
              <a:rPr lang="en-US" i="1" dirty="0" smtClean="0"/>
              <a:t>state</a:t>
            </a:r>
            <a:r>
              <a:rPr lang="en-US" dirty="0" smtClean="0"/>
              <a:t> </a:t>
            </a:r>
            <a:r>
              <a:rPr lang="en-US" dirty="0" err="1" smtClean="0"/>
              <a:t>activo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9212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39</TotalTime>
  <Words>117</Words>
  <Application>Microsoft Office PowerPoint</Application>
  <PresentationFormat>Panorámica</PresentationFormat>
  <Paragraphs>32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Pizarra</vt:lpstr>
      <vt:lpstr>Introducción Phaser</vt:lpstr>
      <vt:lpstr>Base</vt:lpstr>
      <vt:lpstr>States</vt:lpstr>
      <vt:lpstr>Clases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Phaser</dc:title>
  <dc:creator>Lalo</dc:creator>
  <cp:lastModifiedBy>Lalo</cp:lastModifiedBy>
  <cp:revision>5</cp:revision>
  <dcterms:created xsi:type="dcterms:W3CDTF">2016-09-06T16:24:58Z</dcterms:created>
  <dcterms:modified xsi:type="dcterms:W3CDTF">2016-09-09T23:14:24Z</dcterms:modified>
</cp:coreProperties>
</file>