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9361-B29E-44D2-8CE0-2B150F7D0197}" type="datetimeFigureOut">
              <a:rPr lang="es-PE" smtClean="0"/>
              <a:t>01/11/2016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C65-F92C-4E52-811F-062FE59CAA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651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9361-B29E-44D2-8CE0-2B150F7D0197}" type="datetimeFigureOut">
              <a:rPr lang="es-PE" smtClean="0"/>
              <a:t>01/11/2016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C65-F92C-4E52-811F-062FE59CAA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362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9361-B29E-44D2-8CE0-2B150F7D0197}" type="datetimeFigureOut">
              <a:rPr lang="es-PE" smtClean="0"/>
              <a:t>01/11/2016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C65-F92C-4E52-811F-062FE59CAA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125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9361-B29E-44D2-8CE0-2B150F7D0197}" type="datetimeFigureOut">
              <a:rPr lang="es-PE" smtClean="0"/>
              <a:t>01/11/2016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C65-F92C-4E52-811F-062FE59CAA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206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9361-B29E-44D2-8CE0-2B150F7D0197}" type="datetimeFigureOut">
              <a:rPr lang="es-PE" smtClean="0"/>
              <a:t>01/11/2016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C65-F92C-4E52-811F-062FE59CAA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645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9361-B29E-44D2-8CE0-2B150F7D0197}" type="datetimeFigureOut">
              <a:rPr lang="es-PE" smtClean="0"/>
              <a:t>01/11/2016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C65-F92C-4E52-811F-062FE59CAA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544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9361-B29E-44D2-8CE0-2B150F7D0197}" type="datetimeFigureOut">
              <a:rPr lang="es-PE" smtClean="0"/>
              <a:t>01/11/2016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C65-F92C-4E52-811F-062FE59CAA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844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9361-B29E-44D2-8CE0-2B150F7D0197}" type="datetimeFigureOut">
              <a:rPr lang="es-PE" smtClean="0"/>
              <a:t>01/11/2016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C65-F92C-4E52-811F-062FE59CAA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884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9361-B29E-44D2-8CE0-2B150F7D0197}" type="datetimeFigureOut">
              <a:rPr lang="es-PE" smtClean="0"/>
              <a:t>01/11/2016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C65-F92C-4E52-811F-062FE59CAA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973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9361-B29E-44D2-8CE0-2B150F7D0197}" type="datetimeFigureOut">
              <a:rPr lang="es-PE" smtClean="0"/>
              <a:t>01/11/2016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C65-F92C-4E52-811F-062FE59CAA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261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9361-B29E-44D2-8CE0-2B150F7D0197}" type="datetimeFigureOut">
              <a:rPr lang="es-PE" smtClean="0"/>
              <a:t>01/11/2016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C65-F92C-4E52-811F-062FE59CAA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266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89361-B29E-44D2-8CE0-2B150F7D0197}" type="datetimeFigureOut">
              <a:rPr lang="es-PE" smtClean="0"/>
              <a:t>01/11/2016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AC65-F92C-4E52-811F-062FE59CAA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304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Hola Mundo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6664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Hola Mundo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Hola Mundo</dc:title>
  <dc:creator>Hector</dc:creator>
  <cp:lastModifiedBy>Hector</cp:lastModifiedBy>
  <cp:revision>1</cp:revision>
  <dcterms:created xsi:type="dcterms:W3CDTF">2016-11-02T00:21:10Z</dcterms:created>
  <dcterms:modified xsi:type="dcterms:W3CDTF">2016-11-02T00:21:23Z</dcterms:modified>
</cp:coreProperties>
</file>