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5CEB12-4E9F-46B7-A504-BE486A455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Spojové struktury, seznamy, stromy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09FE2FD-DDB5-487D-A104-771F59D029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cs-CZ"/>
              <a:t>Jan Kočiš</a:t>
            </a:r>
            <a:endParaRPr lang="cs-CZ" dirty="0"/>
          </a:p>
          <a:p>
            <a:r>
              <a:rPr lang="cs-CZ" dirty="0"/>
              <a:t>David Janko</a:t>
            </a:r>
          </a:p>
          <a:p>
            <a:r>
              <a:rPr lang="cs-CZ" dirty="0"/>
              <a:t>P4</a:t>
            </a:r>
          </a:p>
        </p:txBody>
      </p:sp>
    </p:spTree>
    <p:extLst>
      <p:ext uri="{BB962C8B-B14F-4D97-AF65-F5344CB8AC3E}">
        <p14:creationId xmlns:p14="http://schemas.microsoft.com/office/powerpoint/2010/main" val="459332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6C8B151-90F2-4BFB-9F78-DE96A76E7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Děkujeme za pozornost!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0136827-2C69-496A-8858-A1ECEA107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20601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C4A7BA3-0049-45FE-90DE-6CB4A93A2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Spojové struktury – CO to je?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8513BF1-A1DF-4C2A-8107-6A41F5D8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721855" cy="3416300"/>
          </a:xfrm>
        </p:spPr>
        <p:txBody>
          <a:bodyPr>
            <a:normAutofit/>
          </a:bodyPr>
          <a:lstStyle/>
          <a:p>
            <a:r>
              <a:rPr lang="cs-CZ" sz="2200" dirty="0"/>
              <a:t>Množina objektů propojených pomocí spojů (odkazů, referencí, ukazatelů)</a:t>
            </a:r>
          </a:p>
          <a:p>
            <a:r>
              <a:rPr lang="cs-CZ" sz="2200" dirty="0"/>
              <a:t>Spoj vyjadřuje vztah </a:t>
            </a:r>
            <a:r>
              <a:rPr lang="cs-CZ" sz="2200" b="1" dirty="0"/>
              <a:t>předchůdce - následník </a:t>
            </a:r>
            <a:endParaRPr lang="cs-CZ" sz="2200" dirty="0"/>
          </a:p>
        </p:txBody>
      </p:sp>
    </p:spTree>
    <p:extLst>
      <p:ext uri="{BB962C8B-B14F-4D97-AF65-F5344CB8AC3E}">
        <p14:creationId xmlns:p14="http://schemas.microsoft.com/office/powerpoint/2010/main" val="3780780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6ACB494-5472-4C2A-BC87-0CBFC3674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Seznam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2948A7F-0531-4B67-BE9D-2FBF7D406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200" dirty="0"/>
              <a:t>Lineární spojová struktura (nanejvýš jeden následovník)</a:t>
            </a:r>
          </a:p>
          <a:p>
            <a:r>
              <a:rPr lang="pt-BR" sz="2200" dirty="0"/>
              <a:t>Používá se pro implementaci kolekcí</a:t>
            </a:r>
            <a:endParaRPr lang="cs-CZ" sz="2200" dirty="0"/>
          </a:p>
          <a:p>
            <a:r>
              <a:rPr lang="cs-CZ" sz="2200" dirty="0"/>
              <a:t>Na rozdíl od pole do něj lze prvky přidávat a odebírat</a:t>
            </a:r>
          </a:p>
          <a:p>
            <a:endParaRPr lang="cs-CZ" sz="2200" dirty="0"/>
          </a:p>
        </p:txBody>
      </p:sp>
      <p:pic>
        <p:nvPicPr>
          <p:cNvPr id="1026" name="Picture 2" descr="https://lh6.googleusercontent.com/fKZLjdYDl34gUJ2uX8pyPys2YsoS0p_iLK64Zmh3ztuR0svOGHf6U7SSNCx8zJxUPi_KHbRs_aUQp3nDQDCToVRi6zHW5rHsuP2C8j8TKVYczywvs27uKbSWHMUksUeRctnKjDGABuU">
            <a:extLst>
              <a:ext uri="{FF2B5EF4-FFF2-40B4-BE49-F238E27FC236}">
                <a16:creationId xmlns:a16="http://schemas.microsoft.com/office/drawing/2014/main" id="{8348BA11-3521-419F-AEB9-F2AB1DFB1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757" y="4311650"/>
            <a:ext cx="5719806" cy="2396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3563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39C14E5-CCD1-47AA-9FC8-E97197F66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Seznam – ukázka kódu</a:t>
            </a:r>
          </a:p>
        </p:txBody>
      </p:sp>
      <p:pic>
        <p:nvPicPr>
          <p:cNvPr id="4" name="Zástupný obsah 3">
            <a:extLst>
              <a:ext uri="{FF2B5EF4-FFF2-40B4-BE49-F238E27FC236}">
                <a16:creationId xmlns:a16="http://schemas.microsoft.com/office/drawing/2014/main" id="{79A46098-C7D8-470D-8B79-CFFD4C9897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2057" y="2375674"/>
            <a:ext cx="6987885" cy="435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672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A7FA33-D862-4AD4-B5C6-A20662827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Strom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3AB039E-F3C3-44EA-BC76-6031F3971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200" dirty="0"/>
              <a:t>Nelineární spojová struktura (může mít více následníků)</a:t>
            </a:r>
          </a:p>
          <a:p>
            <a:r>
              <a:rPr lang="cs-CZ" sz="2200" dirty="0"/>
              <a:t>Typy: 	1)	Halda</a:t>
            </a:r>
          </a:p>
          <a:p>
            <a:pPr marL="0" indent="0">
              <a:buNone/>
            </a:pPr>
            <a:r>
              <a:rPr lang="cs-CZ" sz="2200" dirty="0"/>
              <a:t>			2)	Nevyvážený strom</a:t>
            </a:r>
          </a:p>
          <a:p>
            <a:pPr marL="0" indent="0">
              <a:buNone/>
            </a:pPr>
            <a:r>
              <a:rPr lang="cs-CZ" sz="2200" dirty="0"/>
              <a:t>		 	3)	Vyvážený vyhledávací strom</a:t>
            </a:r>
          </a:p>
          <a:p>
            <a:r>
              <a:rPr lang="cs-CZ" sz="2200" dirty="0"/>
              <a:t>Dynamická struktura -&gt; vzniká „za běhu programu“</a:t>
            </a:r>
          </a:p>
          <a:p>
            <a:r>
              <a:rPr lang="cs-CZ" sz="2200" dirty="0"/>
              <a:t>Využití například při dekódování morseovky</a:t>
            </a:r>
          </a:p>
          <a:p>
            <a:r>
              <a:rPr lang="cs-CZ" sz="2200" dirty="0"/>
              <a:t>Výška stromu = hodnota max hloubky uzlu</a:t>
            </a:r>
          </a:p>
        </p:txBody>
      </p:sp>
    </p:spTree>
    <p:extLst>
      <p:ext uri="{BB962C8B-B14F-4D97-AF65-F5344CB8AC3E}">
        <p14:creationId xmlns:p14="http://schemas.microsoft.com/office/powerpoint/2010/main" val="4132693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18FF725-F094-43E6-AB8B-ACB1A6E95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Strom - Halda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A50BDF7-9C2B-43D4-AD1F-427AA8C28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200" dirty="0"/>
              <a:t>Vyvážený binární strom -&gt; je téměř celý zaplněný</a:t>
            </a:r>
          </a:p>
          <a:p>
            <a:r>
              <a:rPr lang="cs-CZ" sz="2200" dirty="0"/>
              <a:t>Tzv. </a:t>
            </a:r>
            <a:r>
              <a:rPr lang="cs-CZ" sz="2200" b="1" dirty="0"/>
              <a:t>vlastnost haldy </a:t>
            </a:r>
            <a:r>
              <a:rPr lang="cs-CZ" sz="2200" dirty="0"/>
              <a:t>-&gt; „Pro každý uzel platí, že jeho rodič nese </a:t>
            </a:r>
            <a:r>
              <a:rPr lang="cs-CZ" sz="2200" b="1" dirty="0"/>
              <a:t>stejnou</a:t>
            </a:r>
            <a:r>
              <a:rPr lang="cs-CZ" sz="2200" dirty="0"/>
              <a:t> nebo </a:t>
            </a:r>
            <a:r>
              <a:rPr lang="cs-CZ" sz="2200" b="1" dirty="0"/>
              <a:t>vyšší</a:t>
            </a:r>
            <a:r>
              <a:rPr lang="cs-CZ" sz="2200" dirty="0"/>
              <a:t> hodnotu než je on sám“</a:t>
            </a:r>
            <a:endParaRPr lang="cs-CZ" sz="2200" b="1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72461F98-B874-46A6-B783-16768F36C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755" y="3775046"/>
            <a:ext cx="4257996" cy="308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506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8DB0F48-DB84-4320-BB86-2004E04B9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Strom – Nevyvážený strom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BE527C7-0C42-4BF3-A04A-78C95E91A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200" dirty="0"/>
              <a:t>Tento binární strom připomíná spíše spojový seznam</a:t>
            </a:r>
          </a:p>
          <a:p>
            <a:r>
              <a:rPr lang="cs-CZ" sz="2200" dirty="0"/>
              <a:t>V tomto případě se např. při vyhledávání nedá cesta zkrátit přes jinou větev a musí se projít všechny uzly v celém stromu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F8DDBD1A-D3E0-4BD1-B541-EBC49104B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494" y="3825380"/>
            <a:ext cx="3899731" cy="303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502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105096C-7E4E-401B-9EBC-DC7EF2B46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Strom – Vyvážený vyhledávací strom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4F075D1-0282-4CE9-A523-79BF3A6D9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Pro efektivní práci s daty -&gt; na rozdíl od Haldy má přesně dané kde jaký prvek leží</a:t>
            </a:r>
          </a:p>
          <a:p>
            <a:r>
              <a:rPr lang="cs-CZ" dirty="0"/>
              <a:t>Pravá větev obsahuje prvky větší než hodnota daného uzlu a levá větev prvky menší než hodnota daného uzlu </a:t>
            </a:r>
          </a:p>
        </p:txBody>
      </p:sp>
      <p:pic>
        <p:nvPicPr>
          <p:cNvPr id="5" name="Obrázek 4" descr="Obsah obrázku hodiny, objekt&#10;&#10;Popis byl vytvořen automaticky">
            <a:extLst>
              <a:ext uri="{FF2B5EF4-FFF2-40B4-BE49-F238E27FC236}">
                <a16:creationId xmlns:a16="http://schemas.microsoft.com/office/drawing/2014/main" id="{60F73D08-01B9-4229-81E4-3CDBC0A4F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090" y="3955802"/>
            <a:ext cx="5008897" cy="290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031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39C14E5-CCD1-47AA-9FC8-E97197F66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Strom – ukázka kódu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6693E7FB-D621-46DA-BB0C-BBEA22DAA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9A8A3B95-3B28-4B55-A994-24CA57B19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665" y="2388636"/>
            <a:ext cx="5397335" cy="4282751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594C4770-232D-4314-A4AF-CA806C8BE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88636"/>
            <a:ext cx="5397335" cy="428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5662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TM02900722[[fn=Zasedací síň]]</Template>
  <TotalTime>115</TotalTime>
  <Words>194</Words>
  <Application>Microsoft Office PowerPoint</Application>
  <PresentationFormat>Širokoúhlá obrazovka</PresentationFormat>
  <Paragraphs>31</Paragraphs>
  <Slides>10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Spojové struktury, seznamy, stromy</vt:lpstr>
      <vt:lpstr>Spojové struktury – CO to je?</vt:lpstr>
      <vt:lpstr>Seznam</vt:lpstr>
      <vt:lpstr>Seznam – ukázka kódu</vt:lpstr>
      <vt:lpstr>Strom</vt:lpstr>
      <vt:lpstr>Strom - Halda</vt:lpstr>
      <vt:lpstr>Strom – Nevyvážený strom</vt:lpstr>
      <vt:lpstr>Strom – Vyvážený vyhledávací strom</vt:lpstr>
      <vt:lpstr>Strom – ukázka kódu</vt:lpstr>
      <vt:lpstr>Děkujeme za pozornost!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Spojové struktury, seznamy, stromy</dc:title>
  <dc:creator>Honza Kočiš</dc:creator>
  <cp:lastModifiedBy>Honza Kočiš</cp:lastModifiedBy>
  <cp:revision>24</cp:revision>
  <dcterms:created xsi:type="dcterms:W3CDTF">2019-12-09T21:06:10Z</dcterms:created>
  <dcterms:modified xsi:type="dcterms:W3CDTF">2019-12-09T23:02:46Z</dcterms:modified>
</cp:coreProperties>
</file>