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827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48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60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98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06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762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1772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428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667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27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870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3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5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023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66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2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352C-4999-41A6-9CDF-CA87F49F85F7}" type="datetimeFigureOut">
              <a:rPr lang="cs-CZ" smtClean="0"/>
              <a:t>03.02.2020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26C802-F547-4BFB-99E5-2C2CFABE24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76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cs-cz/dotnet/csharp/programming-guide/classes-and-structs/knowing-when-to-use-override-and-new-keywords" TargetMode="External"/><Relationship Id="rId2" Type="http://schemas.openxmlformats.org/officeDocument/2006/relationships/hyperlink" Target="https://www.itnetwork.cz/csharp/oop/c-sharp-tutorial-dedicnost-a-polymorfism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/cs_inheritance.asp" TargetMode="External"/><Relationship Id="rId4" Type="http://schemas.openxmlformats.org/officeDocument/2006/relationships/hyperlink" Target="https://cs.wikipedia.org/wiki/Zapouzd%C5%99en%C3%AD_(objektov%C4%9B_orientovan%C3%A9_programov%C3%A1n%C3%AD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2C6458-0992-45E3-A990-908F14C86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Zapouzdření, dědičnost, polymorfismus, přepsání, překrytí, přetížení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422B4B-437A-4FDC-A2DF-778502CE7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Autoři: Pavel Loubek</a:t>
            </a:r>
            <a:br>
              <a:rPr lang="cs-CZ" dirty="0"/>
            </a:br>
            <a:r>
              <a:rPr lang="cs-CZ" dirty="0"/>
              <a:t>	     Matěj Najman</a:t>
            </a:r>
          </a:p>
        </p:txBody>
      </p:sp>
    </p:spTree>
    <p:extLst>
      <p:ext uri="{BB962C8B-B14F-4D97-AF65-F5344CB8AC3E}">
        <p14:creationId xmlns:p14="http://schemas.microsoft.com/office/powerpoint/2010/main" val="29041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4B2449-B72C-4D27-AAC7-5CF84D03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Zapouzdření (</a:t>
            </a:r>
            <a:r>
              <a:rPr lang="cs-CZ" dirty="0" err="1"/>
              <a:t>encapsulation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6CB913-068F-4B21-83F3-FFFDD51C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Jedna ze základních vlastností OOP</a:t>
            </a:r>
          </a:p>
          <a:p>
            <a:r>
              <a:rPr lang="cs-CZ" sz="2400" dirty="0" err="1"/>
              <a:t>Enkapsulace</a:t>
            </a:r>
            <a:r>
              <a:rPr lang="cs-CZ" sz="2400" dirty="0"/>
              <a:t> umožňuje zakrytí atributů a metod v objektu a brání kód proti nechtěným změnám</a:t>
            </a:r>
          </a:p>
        </p:txBody>
      </p:sp>
    </p:spTree>
    <p:extLst>
      <p:ext uri="{BB962C8B-B14F-4D97-AF65-F5344CB8AC3E}">
        <p14:creationId xmlns:p14="http://schemas.microsoft.com/office/powerpoint/2010/main" val="14884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4B2449-B72C-4D27-AAC7-5CF84D03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Zapouzdření - příklad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28225518-D7E2-4EB3-ACA7-54A158BD2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390" y="1905000"/>
            <a:ext cx="58293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C7FD0-3AD3-4861-A5E9-78B5E847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6457B2-EE16-49A7-84F8-BE7583BC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Používáno v OOP</a:t>
            </a:r>
          </a:p>
          <a:p>
            <a:r>
              <a:rPr lang="cs-CZ" sz="2400" dirty="0"/>
              <a:t>Mechanizmus zakládání objektu na jiném objektu zajištující podobnou implementaci</a:t>
            </a:r>
          </a:p>
          <a:p>
            <a:r>
              <a:rPr lang="cs-CZ" sz="2400" dirty="0"/>
              <a:t>Derivace podtříd z existujících tříd a možnost formování hierarchie tříd</a:t>
            </a:r>
          </a:p>
        </p:txBody>
      </p:sp>
    </p:spTree>
    <p:extLst>
      <p:ext uri="{BB962C8B-B14F-4D97-AF65-F5344CB8AC3E}">
        <p14:creationId xmlns:p14="http://schemas.microsoft.com/office/powerpoint/2010/main" val="45120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C7FD0-3AD3-4861-A5E9-78B5E847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-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6457B2-EE16-49A7-84F8-BE7583BC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4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42C648D-84F6-4EEC-9330-990B302C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2385436"/>
            <a:ext cx="5257800" cy="313372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99C3304-FD7E-4107-BAC0-0B76D85C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35" y="1631636"/>
            <a:ext cx="48672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41370-924D-4944-92A7-5C12D58C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0D4F1B-F756-4878-B779-83D48FFB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Umožňuje jednomu objektu volat jednu metodu s různými parametry </a:t>
            </a:r>
          </a:p>
          <a:p>
            <a:r>
              <a:rPr lang="pl-PL" sz="2400" dirty="0"/>
              <a:t>Různým objektům umožňuje volat jednu metodu v rámci jejich třídy</a:t>
            </a:r>
          </a:p>
          <a:p>
            <a:r>
              <a:rPr lang="pl-PL" sz="2400" dirty="0"/>
              <a:t>Umožňuje různé argumenty u jedné funkce</a:t>
            </a:r>
          </a:p>
          <a:p>
            <a:r>
              <a:rPr lang="cs-CZ" sz="2400" dirty="0"/>
              <a:t>Používá se </a:t>
            </a:r>
            <a:r>
              <a:rPr lang="cs-CZ" sz="2400" dirty="0" err="1"/>
              <a:t>virtual</a:t>
            </a:r>
            <a:r>
              <a:rPr lang="cs-CZ" sz="2400" dirty="0"/>
              <a:t>, </a:t>
            </a:r>
            <a:r>
              <a:rPr lang="cs-CZ" sz="2400" dirty="0" err="1"/>
              <a:t>override</a:t>
            </a:r>
            <a:r>
              <a:rPr lang="cs-CZ" sz="2400" dirty="0"/>
              <a:t>, </a:t>
            </a:r>
            <a:r>
              <a:rPr lang="cs-CZ" sz="2400" dirty="0" err="1"/>
              <a:t>new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4005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41370-924D-4944-92A7-5C12D58C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Přepsání a překrytí -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0D4F1B-F756-4878-B779-83D48FFB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err="1"/>
              <a:t>virtual</a:t>
            </a:r>
            <a:r>
              <a:rPr lang="cs-CZ" sz="2400" dirty="0"/>
              <a:t> – Pomocí </a:t>
            </a:r>
            <a:r>
              <a:rPr lang="cs-CZ" sz="2400" dirty="0" err="1"/>
              <a:t>virtual</a:t>
            </a:r>
            <a:r>
              <a:rPr lang="cs-CZ" sz="2400" dirty="0"/>
              <a:t> sdělíme, že si potomek může tuto metodu přepsat</a:t>
            </a:r>
          </a:p>
          <a:p>
            <a:r>
              <a:rPr lang="cs-CZ" sz="2400" dirty="0" err="1"/>
              <a:t>override</a:t>
            </a:r>
            <a:r>
              <a:rPr lang="cs-CZ" sz="2400" dirty="0"/>
              <a:t> – Pomocí </a:t>
            </a:r>
            <a:r>
              <a:rPr lang="cs-CZ" sz="2400" dirty="0" err="1"/>
              <a:t>override</a:t>
            </a:r>
            <a:r>
              <a:rPr lang="cs-CZ" sz="2400" dirty="0"/>
              <a:t> sdělíme, že si přejeme změnit chování metody</a:t>
            </a:r>
          </a:p>
          <a:p>
            <a:r>
              <a:rPr lang="cs-CZ" sz="2400" dirty="0" err="1"/>
              <a:t>new</a:t>
            </a:r>
            <a:r>
              <a:rPr lang="cs-CZ" sz="2400" dirty="0"/>
              <a:t> – Vytvoří novou instanci třídy s jinými parametry</a:t>
            </a:r>
          </a:p>
        </p:txBody>
      </p:sp>
    </p:spTree>
    <p:extLst>
      <p:ext uri="{BB962C8B-B14F-4D97-AF65-F5344CB8AC3E}">
        <p14:creationId xmlns:p14="http://schemas.microsoft.com/office/powerpoint/2010/main" val="376992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41370-924D-4944-92A7-5C12D58C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 - příklad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E6324566-4899-426E-AAB4-DA25065E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633" y="1294200"/>
            <a:ext cx="4755458" cy="55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D98EBE-327D-417D-A171-A2DE697E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E3DE5A-F518-4373-9CD2-5F7C0D18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https://www.itnetwork.cz/csharp/oop/c-sharp-tutorial-dedicnost-a-polymorfismus</a:t>
            </a:r>
            <a:endParaRPr lang="cs-CZ" dirty="0"/>
          </a:p>
          <a:p>
            <a:r>
              <a:rPr lang="cs-CZ" dirty="0">
                <a:hlinkClick r:id="rId3"/>
              </a:rPr>
              <a:t>https://docs.microsoft.com/cs-cz/dotnet/csharp/programming-guide/classes-and-structs/knowing-when-to-use-override-and-new-keywords</a:t>
            </a:r>
            <a:endParaRPr lang="cs-CZ" dirty="0"/>
          </a:p>
          <a:p>
            <a:r>
              <a:rPr lang="cs-CZ" dirty="0">
                <a:hlinkClick r:id="rId4"/>
              </a:rPr>
              <a:t>https://cs.wikipedia.org/wiki/Zapouzd%C5%99en%C3%AD_(objektov%C4%9B_orientovan%C3%A9_programov%C3%A1n%C3%AD)</a:t>
            </a:r>
            <a:endParaRPr lang="cs-CZ" dirty="0"/>
          </a:p>
          <a:p>
            <a:r>
              <a:rPr lang="cs-CZ" dirty="0">
                <a:hlinkClick r:id="rId5"/>
              </a:rPr>
              <a:t>https://www.w3schools.com/cs/cs_inheritance.asp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6304690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233</Words>
  <Application>Microsoft Office PowerPoint</Application>
  <PresentationFormat>Širokoúhlá obrazovka</PresentationFormat>
  <Paragraphs>26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Stébla</vt:lpstr>
      <vt:lpstr>Zapouzdření, dědičnost, polymorfismus, přepsání, překrytí, přetížení</vt:lpstr>
      <vt:lpstr>Zapouzdření (encapsulation)</vt:lpstr>
      <vt:lpstr>Zapouzdření - příklad</vt:lpstr>
      <vt:lpstr>Dědičnost</vt:lpstr>
      <vt:lpstr>Dědičnost - příklad</vt:lpstr>
      <vt:lpstr>Polymorfismus</vt:lpstr>
      <vt:lpstr>Přepsání a překrytí - pojmy</vt:lpstr>
      <vt:lpstr>Polymorfismus - příklad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Zapouzdření, dědičnost, polymorfismus, přepsání, překrytí, přetížení</dc:title>
  <dc:creator>Pavel Loubek</dc:creator>
  <cp:lastModifiedBy>Pavel Loubek</cp:lastModifiedBy>
  <cp:revision>10</cp:revision>
  <dcterms:created xsi:type="dcterms:W3CDTF">2020-02-03T17:30:53Z</dcterms:created>
  <dcterms:modified xsi:type="dcterms:W3CDTF">2020-02-03T20:05:19Z</dcterms:modified>
</cp:coreProperties>
</file>