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EAE793-FA19-40B2-B400-30356F78E297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33DA2C-220E-49AC-8779-32A86629B294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1722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793-FA19-40B2-B400-30356F78E297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A2C-220E-49AC-8779-32A86629B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149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793-FA19-40B2-B400-30356F78E297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A2C-220E-49AC-8779-32A86629B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67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793-FA19-40B2-B400-30356F78E297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A2C-220E-49AC-8779-32A86629B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077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EAE793-FA19-40B2-B400-30356F78E297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3DA2C-220E-49AC-8779-32A86629B294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05923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793-FA19-40B2-B400-30356F78E297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A2C-220E-49AC-8779-32A86629B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855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793-FA19-40B2-B400-30356F78E297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A2C-220E-49AC-8779-32A86629B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565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793-FA19-40B2-B400-30356F78E297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A2C-220E-49AC-8779-32A86629B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7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793-FA19-40B2-B400-30356F78E297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A2C-220E-49AC-8779-32A86629B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054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EAE793-FA19-40B2-B400-30356F78E297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3DA2C-220E-49AC-8779-32A86629B29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77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EAE793-FA19-40B2-B400-30356F78E297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3DA2C-220E-49AC-8779-32A86629B29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726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EAE793-FA19-40B2-B400-30356F78E297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C33DA2C-220E-49AC-8779-32A86629B29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657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AC0B61-0A89-4C5C-8FFC-36CB56F51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722112" cy="2456975"/>
          </a:xfrm>
        </p:spPr>
        <p:txBody>
          <a:bodyPr/>
          <a:lstStyle/>
          <a:p>
            <a:r>
              <a:rPr lang="cs-CZ" dirty="0"/>
              <a:t>Podprogramy, funkce, delegáty, </a:t>
            </a:r>
            <a:r>
              <a:rPr lang="cs-CZ"/>
              <a:t>lambDa</a:t>
            </a:r>
            <a:r>
              <a:rPr lang="cs-CZ" dirty="0"/>
              <a:t> operátory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8AAE4CC-C501-4054-ABFB-3C6C0E8E6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404148"/>
            <a:ext cx="6831673" cy="1086237"/>
          </a:xfrm>
        </p:spPr>
        <p:txBody>
          <a:bodyPr/>
          <a:lstStyle/>
          <a:p>
            <a:r>
              <a:rPr lang="cs-CZ" dirty="0"/>
              <a:t>Petr Novák</a:t>
            </a:r>
          </a:p>
          <a:p>
            <a:r>
              <a:rPr lang="cs-CZ" dirty="0"/>
              <a:t>Matěj </a:t>
            </a:r>
            <a:r>
              <a:rPr lang="cs-CZ" dirty="0" err="1"/>
              <a:t>Pechout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164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D49C95-BD3B-4044-BB22-2C21BF72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Lambda 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57731-3B8E-4795-A41D-43959A42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Nově lze používat lambda operátor jako</a:t>
            </a:r>
          </a:p>
          <a:p>
            <a:pPr lvl="1"/>
            <a:r>
              <a:rPr lang="cs-CZ" dirty="0"/>
              <a:t>Ve vlastnosti </a:t>
            </a:r>
            <a:r>
              <a:rPr lang="cs-CZ" dirty="0" err="1"/>
              <a:t>get</a:t>
            </a:r>
            <a:r>
              <a:rPr lang="cs-CZ" dirty="0"/>
              <a:t>/set</a:t>
            </a:r>
          </a:p>
          <a:p>
            <a:pPr lvl="1"/>
            <a:r>
              <a:rPr lang="cs-CZ" dirty="0"/>
              <a:t>Switch/case</a:t>
            </a:r>
          </a:p>
          <a:p>
            <a:pPr lvl="1"/>
            <a:r>
              <a:rPr lang="cs-CZ" dirty="0"/>
              <a:t>Při deklaraci </a:t>
            </a:r>
            <a:r>
              <a:rPr lang="cs-CZ" dirty="0" err="1"/>
              <a:t>commandu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0E203C9-831C-41EB-99AD-7E2EB0D2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483735"/>
            <a:ext cx="5044622" cy="1935726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E8308D2-EBD4-4FA8-96EE-35C3B0010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252" y="1824388"/>
            <a:ext cx="2242167" cy="2252312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F55A31A-7504-42FA-BD56-046CD02EF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869" y="2780522"/>
            <a:ext cx="2495191" cy="12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4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E65B83-0BE1-45E4-9CA1-E56259CE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Podprogramy,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C5EE58-92D2-4780-93C6-A3C112FF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Opakovatelně použitelné</a:t>
            </a:r>
          </a:p>
          <a:p>
            <a:r>
              <a:rPr lang="cs-CZ" dirty="0"/>
              <a:t>Mohou mít parametry</a:t>
            </a:r>
          </a:p>
          <a:p>
            <a:r>
              <a:rPr lang="cs-CZ" dirty="0"/>
              <a:t>Můžou vracet hodnotu</a:t>
            </a:r>
          </a:p>
          <a:p>
            <a:pPr marL="530352" lvl="1" indent="0">
              <a:buNone/>
            </a:pP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032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ADCF67-03A5-4104-B7AF-25EF57FC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Podprogramy,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6570AE-F118-4356-9B60-D3FF7EE1A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Zlepšují či zjednodušují</a:t>
            </a:r>
          </a:p>
          <a:p>
            <a:pPr lvl="1"/>
            <a:r>
              <a:rPr lang="cs-CZ" dirty="0"/>
              <a:t>Přehlednost kódu</a:t>
            </a:r>
          </a:p>
          <a:p>
            <a:pPr lvl="1"/>
            <a:r>
              <a:rPr lang="cs-CZ" dirty="0"/>
              <a:t>Údržbu kódu</a:t>
            </a:r>
          </a:p>
          <a:p>
            <a:pPr lvl="1"/>
            <a:r>
              <a:rPr lang="cs-CZ" dirty="0"/>
              <a:t>Rozšiřitelnost</a:t>
            </a:r>
          </a:p>
          <a:p>
            <a:pPr lvl="1"/>
            <a:r>
              <a:rPr lang="cs-CZ" dirty="0"/>
              <a:t>Rozvržení práce mezi více lidí</a:t>
            </a:r>
          </a:p>
          <a:p>
            <a:pPr lvl="1"/>
            <a:r>
              <a:rPr lang="cs-CZ" dirty="0"/>
              <a:t>Následnou tvorbu knihoven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432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909752-DAFA-457E-BFA2-A1E9C38D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Podprogramy, funkce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8B9EA16-C648-49ED-966A-3FEA1099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12726"/>
            <a:ext cx="3076575" cy="424815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C865221-3DC5-48A2-B04A-F08DDFE5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199" y="1512726"/>
            <a:ext cx="4038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8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4DEA8A-25B8-47FB-870A-9DCF1E72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Delegáty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40E834-FEFD-41F6-A56F-F13A824B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Reprezentuje referenci na metodu</a:t>
            </a:r>
          </a:p>
          <a:p>
            <a:pPr lvl="1"/>
            <a:r>
              <a:rPr lang="cs-CZ" dirty="0"/>
              <a:t>Statické i instanční</a:t>
            </a:r>
          </a:p>
          <a:p>
            <a:r>
              <a:rPr lang="cs-CZ" dirty="0"/>
              <a:t> ,,Bezpečné ukazatele na funkce“</a:t>
            </a:r>
          </a:p>
          <a:p>
            <a:r>
              <a:rPr lang="cs-CZ" dirty="0"/>
              <a:t> Brán jako objekt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5597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29719B-1FAE-40DD-9CD9-3D1D62E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Delegáty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60A239-7D8B-4F27-B111-216924F1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Delegát/event</a:t>
            </a:r>
          </a:p>
          <a:p>
            <a:pPr lvl="1"/>
            <a:r>
              <a:rPr lang="cs-CZ" dirty="0"/>
              <a:t>Delegát spustí definovaný event</a:t>
            </a:r>
          </a:p>
          <a:p>
            <a:pPr lvl="1"/>
            <a:r>
              <a:rPr lang="cs-CZ" dirty="0"/>
              <a:t>Všechny eventy se vykonají postupně</a:t>
            </a:r>
          </a:p>
          <a:p>
            <a:pPr lvl="1"/>
            <a:r>
              <a:rPr lang="cs-CZ" dirty="0"/>
              <a:t>Až poté se vše převede na GUI</a:t>
            </a:r>
          </a:p>
          <a:p>
            <a:pPr lvl="1"/>
            <a:endParaRPr lang="cs-CZ" dirty="0"/>
          </a:p>
        </p:txBody>
      </p:sp>
      <p:pic>
        <p:nvPicPr>
          <p:cNvPr id="2050" name="Picture 2" descr="Image result for delegate and event in c#">
            <a:extLst>
              <a:ext uri="{FF2B5EF4-FFF2-40B4-BE49-F238E27FC236}">
                <a16:creationId xmlns:a16="http://schemas.microsoft.com/office/drawing/2014/main" id="{1574A709-0928-468A-BD46-2DE6372FE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93" y="1060076"/>
            <a:ext cx="4712721" cy="454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02284AF3-F7F0-41F2-A356-60C00BF15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32" y="4938485"/>
            <a:ext cx="4173894" cy="13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0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1E0743-E7FD-4235-BF3B-2993516E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Delegáty</a:t>
            </a:r>
            <a:endParaRPr lang="cs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48A11ABE-F675-45A9-872B-44AAF92E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38752"/>
            <a:ext cx="4823924" cy="4237037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E85FFCB2-D8CD-4149-B8A6-88C442CD1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637" y="1638752"/>
            <a:ext cx="3067050" cy="21907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8F1EC722-0397-4587-B347-28D0B08D5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599" y="2039254"/>
            <a:ext cx="3667125" cy="771525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095E818-0CC0-43A2-8DD9-3E8AA023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211" y="3164210"/>
            <a:ext cx="2247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2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676AF3-A535-4C8F-A07F-33BFE888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Lambda 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83C20E-0AAB-4319-89E2-60958CF74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Lze převést na delegáta</a:t>
            </a:r>
          </a:p>
          <a:p>
            <a:r>
              <a:rPr lang="cs-CZ" dirty="0"/>
              <a:t>Parametry na levé straně operátoru</a:t>
            </a:r>
          </a:p>
          <a:p>
            <a:r>
              <a:rPr lang="cs-CZ" dirty="0"/>
              <a:t>Výraz nebo blok příkazu na pravé straně operátoru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458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F2B6BE-7447-4D43-B3B2-ABF11A16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Lambda operátory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929AD4E8-E163-4B7F-BE26-F96D6F518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99569"/>
            <a:ext cx="3990975" cy="101917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FBB4E27-6EEA-44A4-84B8-49E3DBAD0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02052"/>
            <a:ext cx="2647950" cy="752475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0603093-2C38-4BB7-BB93-72FC0F8BF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643" y="1766206"/>
            <a:ext cx="29241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61644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276</TotalTime>
  <Words>125</Words>
  <Application>Microsoft Office PowerPoint</Application>
  <PresentationFormat>Širokoúhlá obrazovka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2" baseType="lpstr">
      <vt:lpstr>Franklin Gothic Book</vt:lpstr>
      <vt:lpstr>Oříznutí</vt:lpstr>
      <vt:lpstr>Podprogramy, funkce, delegáty, lambDa operátory</vt:lpstr>
      <vt:lpstr>Podprogramy, funkce</vt:lpstr>
      <vt:lpstr>Podprogramy, funkce</vt:lpstr>
      <vt:lpstr>Podprogramy, funkce</vt:lpstr>
      <vt:lpstr>Delegáty</vt:lpstr>
      <vt:lpstr>Delegáty</vt:lpstr>
      <vt:lpstr>Delegáty</vt:lpstr>
      <vt:lpstr>Lambda operátory</vt:lpstr>
      <vt:lpstr>Lambda operátory</vt:lpstr>
      <vt:lpstr>Lambda operátory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Podprogramy, funkce, delegáty, lamba operátory</dc:title>
  <dc:creator>Matěj</dc:creator>
  <cp:lastModifiedBy>Marek Pospíchal</cp:lastModifiedBy>
  <cp:revision>26</cp:revision>
  <dcterms:created xsi:type="dcterms:W3CDTF">2020-02-22T14:53:56Z</dcterms:created>
  <dcterms:modified xsi:type="dcterms:W3CDTF">2020-02-25T11:00:49Z</dcterms:modified>
</cp:coreProperties>
</file>