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8"/>
  </p:notesMasterIdLst>
  <p:sldIdLst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0" r:id="rId1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FA673A-7411-4AB8-9329-1BC976258838}" v="63" dt="2018-11-11T18:20:04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8F8DE2-EA93-44C9-A9FE-F5D558A6C93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124AAFE-FDA6-429B-A24D-C5247D2F32BD}">
      <dgm:prSet phldrT="[Text]"/>
      <dgm:spPr/>
      <dgm:t>
        <a:bodyPr/>
        <a:lstStyle/>
        <a:p>
          <a:r>
            <a:rPr lang="cs-CZ" dirty="0"/>
            <a:t>Akce 1</a:t>
          </a:r>
        </a:p>
      </dgm:t>
    </dgm:pt>
    <dgm:pt modelId="{5AF6BA17-6385-4A1A-89E0-0B9A1F2CE8BD}" type="parTrans" cxnId="{FBEACECF-D03B-4386-93CC-0DF6AA7883A5}">
      <dgm:prSet/>
      <dgm:spPr/>
      <dgm:t>
        <a:bodyPr/>
        <a:lstStyle/>
        <a:p>
          <a:endParaRPr lang="cs-CZ"/>
        </a:p>
      </dgm:t>
    </dgm:pt>
    <dgm:pt modelId="{B4A34670-37EE-4534-9606-B04C3B0766C1}" type="sibTrans" cxnId="{FBEACECF-D03B-4386-93CC-0DF6AA7883A5}">
      <dgm:prSet/>
      <dgm:spPr/>
      <dgm:t>
        <a:bodyPr/>
        <a:lstStyle/>
        <a:p>
          <a:endParaRPr lang="cs-CZ"/>
        </a:p>
      </dgm:t>
    </dgm:pt>
    <dgm:pt modelId="{86B627DE-4C4C-4031-9696-D47C94FA04CA}">
      <dgm:prSet phldrT="[Text]"/>
      <dgm:spPr/>
      <dgm:t>
        <a:bodyPr/>
        <a:lstStyle/>
        <a:p>
          <a:r>
            <a:rPr lang="cs-CZ" dirty="0"/>
            <a:t>Akce 2</a:t>
          </a:r>
        </a:p>
      </dgm:t>
    </dgm:pt>
    <dgm:pt modelId="{81213E9D-8737-4EEB-BBFF-7208429D4B17}" type="parTrans" cxnId="{0071FD00-C68B-43F5-B750-9EF497EE102B}">
      <dgm:prSet/>
      <dgm:spPr/>
      <dgm:t>
        <a:bodyPr/>
        <a:lstStyle/>
        <a:p>
          <a:endParaRPr lang="cs-CZ"/>
        </a:p>
      </dgm:t>
    </dgm:pt>
    <dgm:pt modelId="{F4FD7D15-8B41-4FFC-A602-4DAE8D34640E}" type="sibTrans" cxnId="{0071FD00-C68B-43F5-B750-9EF497EE102B}">
      <dgm:prSet/>
      <dgm:spPr/>
      <dgm:t>
        <a:bodyPr/>
        <a:lstStyle/>
        <a:p>
          <a:endParaRPr lang="cs-CZ"/>
        </a:p>
      </dgm:t>
    </dgm:pt>
    <dgm:pt modelId="{055F2F20-8477-4F1A-96DC-CBC795F30436}">
      <dgm:prSet phldrT="[Text]"/>
      <dgm:spPr/>
      <dgm:t>
        <a:bodyPr/>
        <a:lstStyle/>
        <a:p>
          <a:r>
            <a:rPr lang="cs-CZ" dirty="0"/>
            <a:t>Akce 3</a:t>
          </a:r>
        </a:p>
      </dgm:t>
    </dgm:pt>
    <dgm:pt modelId="{455D7231-553C-49E7-86F0-679D72DB3EA5}" type="parTrans" cxnId="{EE4882F0-97CA-48C9-8935-E0FE982CCBD9}">
      <dgm:prSet/>
      <dgm:spPr/>
      <dgm:t>
        <a:bodyPr/>
        <a:lstStyle/>
        <a:p>
          <a:endParaRPr lang="cs-CZ"/>
        </a:p>
      </dgm:t>
    </dgm:pt>
    <dgm:pt modelId="{7AE3260C-D246-42A1-97AA-5BC56CA2D69D}" type="sibTrans" cxnId="{EE4882F0-97CA-48C9-8935-E0FE982CCBD9}">
      <dgm:prSet/>
      <dgm:spPr/>
      <dgm:t>
        <a:bodyPr/>
        <a:lstStyle/>
        <a:p>
          <a:endParaRPr lang="cs-CZ"/>
        </a:p>
      </dgm:t>
    </dgm:pt>
    <dgm:pt modelId="{7B8FBC4B-127D-4D64-B5CB-E000C85F9A06}" type="pres">
      <dgm:prSet presAssocID="{828F8DE2-EA93-44C9-A9FE-F5D558A6C933}" presName="Name0" presStyleCnt="0">
        <dgm:presLayoutVars>
          <dgm:dir/>
          <dgm:animLvl val="lvl"/>
          <dgm:resizeHandles val="exact"/>
        </dgm:presLayoutVars>
      </dgm:prSet>
      <dgm:spPr/>
    </dgm:pt>
    <dgm:pt modelId="{5E832E11-009E-4796-9218-F56697B933F2}" type="pres">
      <dgm:prSet presAssocID="{0124AAFE-FDA6-429B-A24D-C5247D2F32B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CF83290-235F-4DFB-9593-E3D72D31A0A4}" type="pres">
      <dgm:prSet presAssocID="{B4A34670-37EE-4534-9606-B04C3B0766C1}" presName="parTxOnlySpace" presStyleCnt="0"/>
      <dgm:spPr/>
    </dgm:pt>
    <dgm:pt modelId="{CBD299CB-DB8F-4806-BA90-ADDD79A3A1D7}" type="pres">
      <dgm:prSet presAssocID="{86B627DE-4C4C-4031-9696-D47C94FA04C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B38191C-5254-4EF8-ABA6-18DC22A70D20}" type="pres">
      <dgm:prSet presAssocID="{F4FD7D15-8B41-4FFC-A602-4DAE8D34640E}" presName="parTxOnlySpace" presStyleCnt="0"/>
      <dgm:spPr/>
    </dgm:pt>
    <dgm:pt modelId="{514A996E-2AE8-4B7A-94F7-6BB1F0E3D2BA}" type="pres">
      <dgm:prSet presAssocID="{055F2F20-8477-4F1A-96DC-CBC795F3043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071FD00-C68B-43F5-B750-9EF497EE102B}" srcId="{828F8DE2-EA93-44C9-A9FE-F5D558A6C933}" destId="{86B627DE-4C4C-4031-9696-D47C94FA04CA}" srcOrd="1" destOrd="0" parTransId="{81213E9D-8737-4EEB-BBFF-7208429D4B17}" sibTransId="{F4FD7D15-8B41-4FFC-A602-4DAE8D34640E}"/>
    <dgm:cxn modelId="{CACEE90D-9A5F-4886-9D92-6809291F8423}" type="presOf" srcId="{86B627DE-4C4C-4031-9696-D47C94FA04CA}" destId="{CBD299CB-DB8F-4806-BA90-ADDD79A3A1D7}" srcOrd="0" destOrd="0" presId="urn:microsoft.com/office/officeart/2005/8/layout/chevron1"/>
    <dgm:cxn modelId="{56D67330-40C0-437E-AFB0-1D247D1D3080}" type="presOf" srcId="{828F8DE2-EA93-44C9-A9FE-F5D558A6C933}" destId="{7B8FBC4B-127D-4D64-B5CB-E000C85F9A06}" srcOrd="0" destOrd="0" presId="urn:microsoft.com/office/officeart/2005/8/layout/chevron1"/>
    <dgm:cxn modelId="{04B09430-A173-48D2-95B5-5A4AE5323A77}" type="presOf" srcId="{055F2F20-8477-4F1A-96DC-CBC795F30436}" destId="{514A996E-2AE8-4B7A-94F7-6BB1F0E3D2BA}" srcOrd="0" destOrd="0" presId="urn:microsoft.com/office/officeart/2005/8/layout/chevron1"/>
    <dgm:cxn modelId="{FBEACECF-D03B-4386-93CC-0DF6AA7883A5}" srcId="{828F8DE2-EA93-44C9-A9FE-F5D558A6C933}" destId="{0124AAFE-FDA6-429B-A24D-C5247D2F32BD}" srcOrd="0" destOrd="0" parTransId="{5AF6BA17-6385-4A1A-89E0-0B9A1F2CE8BD}" sibTransId="{B4A34670-37EE-4534-9606-B04C3B0766C1}"/>
    <dgm:cxn modelId="{17BA7EEC-66D3-4D26-9451-E5BE8A29BAB9}" type="presOf" srcId="{0124AAFE-FDA6-429B-A24D-C5247D2F32BD}" destId="{5E832E11-009E-4796-9218-F56697B933F2}" srcOrd="0" destOrd="0" presId="urn:microsoft.com/office/officeart/2005/8/layout/chevron1"/>
    <dgm:cxn modelId="{EE4882F0-97CA-48C9-8935-E0FE982CCBD9}" srcId="{828F8DE2-EA93-44C9-A9FE-F5D558A6C933}" destId="{055F2F20-8477-4F1A-96DC-CBC795F30436}" srcOrd="2" destOrd="0" parTransId="{455D7231-553C-49E7-86F0-679D72DB3EA5}" sibTransId="{7AE3260C-D246-42A1-97AA-5BC56CA2D69D}"/>
    <dgm:cxn modelId="{BAB60562-A5E1-49D2-8E24-7A44450BC9FD}" type="presParOf" srcId="{7B8FBC4B-127D-4D64-B5CB-E000C85F9A06}" destId="{5E832E11-009E-4796-9218-F56697B933F2}" srcOrd="0" destOrd="0" presId="urn:microsoft.com/office/officeart/2005/8/layout/chevron1"/>
    <dgm:cxn modelId="{514C979C-C04A-4247-AA76-EA0579A9D49F}" type="presParOf" srcId="{7B8FBC4B-127D-4D64-B5CB-E000C85F9A06}" destId="{1CF83290-235F-4DFB-9593-E3D72D31A0A4}" srcOrd="1" destOrd="0" presId="urn:microsoft.com/office/officeart/2005/8/layout/chevron1"/>
    <dgm:cxn modelId="{641B5C49-6C58-40FC-9A4C-C1FDCFB66CBC}" type="presParOf" srcId="{7B8FBC4B-127D-4D64-B5CB-E000C85F9A06}" destId="{CBD299CB-DB8F-4806-BA90-ADDD79A3A1D7}" srcOrd="2" destOrd="0" presId="urn:microsoft.com/office/officeart/2005/8/layout/chevron1"/>
    <dgm:cxn modelId="{97EBF9C9-E259-491A-A68F-A9307222C24A}" type="presParOf" srcId="{7B8FBC4B-127D-4D64-B5CB-E000C85F9A06}" destId="{8B38191C-5254-4EF8-ABA6-18DC22A70D20}" srcOrd="3" destOrd="0" presId="urn:microsoft.com/office/officeart/2005/8/layout/chevron1"/>
    <dgm:cxn modelId="{2EF0E450-559C-46D6-BE37-E86814B43A05}" type="presParOf" srcId="{7B8FBC4B-127D-4D64-B5CB-E000C85F9A06}" destId="{514A996E-2AE8-4B7A-94F7-6BB1F0E3D2B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BC6BFB-6C7D-4E1A-A272-D83D70BCBAB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DE4D55C-421B-495B-B308-7639705DA7F6}">
      <dgm:prSet phldrT="[Text]"/>
      <dgm:spPr/>
      <dgm:t>
        <a:bodyPr/>
        <a:lstStyle/>
        <a:p>
          <a:r>
            <a:rPr lang="cs-CZ" dirty="0"/>
            <a:t>Akce 1</a:t>
          </a:r>
        </a:p>
      </dgm:t>
    </dgm:pt>
    <dgm:pt modelId="{4FD515B7-CC8D-48B0-BB38-F5D5D0038C9B}" type="parTrans" cxnId="{849649A2-0522-4FB3-A488-949542292588}">
      <dgm:prSet/>
      <dgm:spPr/>
      <dgm:t>
        <a:bodyPr/>
        <a:lstStyle/>
        <a:p>
          <a:endParaRPr lang="cs-CZ"/>
        </a:p>
      </dgm:t>
    </dgm:pt>
    <dgm:pt modelId="{962B474D-BFCF-4E93-9605-B04C598EC745}" type="sibTrans" cxnId="{849649A2-0522-4FB3-A488-949542292588}">
      <dgm:prSet/>
      <dgm:spPr/>
      <dgm:t>
        <a:bodyPr/>
        <a:lstStyle/>
        <a:p>
          <a:endParaRPr lang="cs-CZ"/>
        </a:p>
      </dgm:t>
    </dgm:pt>
    <dgm:pt modelId="{CF0C3A09-94C0-4A33-93F2-5165B14FA65D}">
      <dgm:prSet phldrT="[Text]"/>
      <dgm:spPr/>
      <dgm:t>
        <a:bodyPr/>
        <a:lstStyle/>
        <a:p>
          <a:r>
            <a:rPr lang="cs-CZ" dirty="0"/>
            <a:t>Akce 2</a:t>
          </a:r>
        </a:p>
      </dgm:t>
    </dgm:pt>
    <dgm:pt modelId="{9258F12B-C3A9-4537-B266-FCBFB62F9183}" type="parTrans" cxnId="{FC192905-D3DA-4F73-B532-88ED3D88C179}">
      <dgm:prSet/>
      <dgm:spPr/>
      <dgm:t>
        <a:bodyPr/>
        <a:lstStyle/>
        <a:p>
          <a:endParaRPr lang="cs-CZ"/>
        </a:p>
      </dgm:t>
    </dgm:pt>
    <dgm:pt modelId="{B01AE2BF-E2DA-47A3-B5F0-422916FD3985}" type="sibTrans" cxnId="{FC192905-D3DA-4F73-B532-88ED3D88C179}">
      <dgm:prSet/>
      <dgm:spPr/>
      <dgm:t>
        <a:bodyPr/>
        <a:lstStyle/>
        <a:p>
          <a:endParaRPr lang="cs-CZ"/>
        </a:p>
      </dgm:t>
    </dgm:pt>
    <dgm:pt modelId="{31D14F71-7886-4D96-8202-5E704A468F13}">
      <dgm:prSet phldrT="[Text]"/>
      <dgm:spPr/>
      <dgm:t>
        <a:bodyPr/>
        <a:lstStyle/>
        <a:p>
          <a:r>
            <a:rPr lang="cs-CZ" dirty="0"/>
            <a:t>Akce 3</a:t>
          </a:r>
        </a:p>
      </dgm:t>
    </dgm:pt>
    <dgm:pt modelId="{12216F7D-0CAA-4824-B380-3F5FF5509C84}" type="parTrans" cxnId="{25AD0E12-19D5-47BE-B4DC-426A457166C6}">
      <dgm:prSet/>
      <dgm:spPr/>
      <dgm:t>
        <a:bodyPr/>
        <a:lstStyle/>
        <a:p>
          <a:endParaRPr lang="cs-CZ"/>
        </a:p>
      </dgm:t>
    </dgm:pt>
    <dgm:pt modelId="{DC693E40-5883-4335-AB06-C8B86F2AC645}" type="sibTrans" cxnId="{25AD0E12-19D5-47BE-B4DC-426A457166C6}">
      <dgm:prSet/>
      <dgm:spPr/>
      <dgm:t>
        <a:bodyPr/>
        <a:lstStyle/>
        <a:p>
          <a:endParaRPr lang="cs-CZ"/>
        </a:p>
      </dgm:t>
    </dgm:pt>
    <dgm:pt modelId="{F4ED250B-ED64-4349-A3FE-CDC96EC3DA24}" type="pres">
      <dgm:prSet presAssocID="{8EBC6BFB-6C7D-4E1A-A272-D83D70BCBAB9}" presName="Name0" presStyleCnt="0">
        <dgm:presLayoutVars>
          <dgm:dir/>
          <dgm:animLvl val="lvl"/>
          <dgm:resizeHandles val="exact"/>
        </dgm:presLayoutVars>
      </dgm:prSet>
      <dgm:spPr/>
    </dgm:pt>
    <dgm:pt modelId="{28E679E2-DAB3-4162-BD2B-90E6DE6A01F6}" type="pres">
      <dgm:prSet presAssocID="{BDE4D55C-421B-495B-B308-7639705DA7F6}" presName="parTxOnly" presStyleLbl="node1" presStyleIdx="0" presStyleCnt="3" custLinFactX="78213" custLinFactY="-10266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47ECECC5-1B5B-4817-B08E-6212E0C1E244}" type="pres">
      <dgm:prSet presAssocID="{962B474D-BFCF-4E93-9605-B04C598EC745}" presName="parTxOnlySpace" presStyleCnt="0"/>
      <dgm:spPr/>
    </dgm:pt>
    <dgm:pt modelId="{F0379245-73FC-4F9B-8ECC-99A1872E9732}" type="pres">
      <dgm:prSet presAssocID="{CF0C3A09-94C0-4A33-93F2-5165B14FA65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E371032-CBC2-486E-8DE3-A9A3216B0652}" type="pres">
      <dgm:prSet presAssocID="{B01AE2BF-E2DA-47A3-B5F0-422916FD3985}" presName="parTxOnlySpace" presStyleCnt="0"/>
      <dgm:spPr/>
    </dgm:pt>
    <dgm:pt modelId="{0386C7AE-153D-4415-B98F-2834FAFEFE03}" type="pres">
      <dgm:prSet presAssocID="{31D14F71-7886-4D96-8202-5E704A468F13}" presName="parTxOnly" presStyleLbl="node1" presStyleIdx="2" presStyleCnt="3" custLinFactX="-79510" custLinFactY="8644" custLinFactNeighborX="-100000" custLinFactNeighborY="100000">
        <dgm:presLayoutVars>
          <dgm:chMax val="0"/>
          <dgm:chPref val="0"/>
          <dgm:bulletEnabled val="1"/>
        </dgm:presLayoutVars>
      </dgm:prSet>
      <dgm:spPr/>
    </dgm:pt>
  </dgm:ptLst>
  <dgm:cxnLst>
    <dgm:cxn modelId="{FC192905-D3DA-4F73-B532-88ED3D88C179}" srcId="{8EBC6BFB-6C7D-4E1A-A272-D83D70BCBAB9}" destId="{CF0C3A09-94C0-4A33-93F2-5165B14FA65D}" srcOrd="1" destOrd="0" parTransId="{9258F12B-C3A9-4537-B266-FCBFB62F9183}" sibTransId="{B01AE2BF-E2DA-47A3-B5F0-422916FD3985}"/>
    <dgm:cxn modelId="{25AD0E12-19D5-47BE-B4DC-426A457166C6}" srcId="{8EBC6BFB-6C7D-4E1A-A272-D83D70BCBAB9}" destId="{31D14F71-7886-4D96-8202-5E704A468F13}" srcOrd="2" destOrd="0" parTransId="{12216F7D-0CAA-4824-B380-3F5FF5509C84}" sibTransId="{DC693E40-5883-4335-AB06-C8B86F2AC645}"/>
    <dgm:cxn modelId="{2BB25C4A-9170-497D-9109-CE6EDCEC6872}" type="presOf" srcId="{CF0C3A09-94C0-4A33-93F2-5165B14FA65D}" destId="{F0379245-73FC-4F9B-8ECC-99A1872E9732}" srcOrd="0" destOrd="0" presId="urn:microsoft.com/office/officeart/2005/8/layout/chevron1"/>
    <dgm:cxn modelId="{C3DE506B-34D9-4E7C-9606-1A16F65B72F5}" type="presOf" srcId="{BDE4D55C-421B-495B-B308-7639705DA7F6}" destId="{28E679E2-DAB3-4162-BD2B-90E6DE6A01F6}" srcOrd="0" destOrd="0" presId="urn:microsoft.com/office/officeart/2005/8/layout/chevron1"/>
    <dgm:cxn modelId="{3D6D7B4E-C331-4931-ADDE-2B4300337625}" type="presOf" srcId="{8EBC6BFB-6C7D-4E1A-A272-D83D70BCBAB9}" destId="{F4ED250B-ED64-4349-A3FE-CDC96EC3DA24}" srcOrd="0" destOrd="0" presId="urn:microsoft.com/office/officeart/2005/8/layout/chevron1"/>
    <dgm:cxn modelId="{DDB68485-FDFE-4F89-A3A4-99724438F2DB}" type="presOf" srcId="{31D14F71-7886-4D96-8202-5E704A468F13}" destId="{0386C7AE-153D-4415-B98F-2834FAFEFE03}" srcOrd="0" destOrd="0" presId="urn:microsoft.com/office/officeart/2005/8/layout/chevron1"/>
    <dgm:cxn modelId="{849649A2-0522-4FB3-A488-949542292588}" srcId="{8EBC6BFB-6C7D-4E1A-A272-D83D70BCBAB9}" destId="{BDE4D55C-421B-495B-B308-7639705DA7F6}" srcOrd="0" destOrd="0" parTransId="{4FD515B7-CC8D-48B0-BB38-F5D5D0038C9B}" sibTransId="{962B474D-BFCF-4E93-9605-B04C598EC745}"/>
    <dgm:cxn modelId="{9C87ECEC-ECE0-4FF6-9D60-5B467FDAA69E}" type="presParOf" srcId="{F4ED250B-ED64-4349-A3FE-CDC96EC3DA24}" destId="{28E679E2-DAB3-4162-BD2B-90E6DE6A01F6}" srcOrd="0" destOrd="0" presId="urn:microsoft.com/office/officeart/2005/8/layout/chevron1"/>
    <dgm:cxn modelId="{13FE89CD-7213-49EA-916D-4662531BC7EB}" type="presParOf" srcId="{F4ED250B-ED64-4349-A3FE-CDC96EC3DA24}" destId="{47ECECC5-1B5B-4817-B08E-6212E0C1E244}" srcOrd="1" destOrd="0" presId="urn:microsoft.com/office/officeart/2005/8/layout/chevron1"/>
    <dgm:cxn modelId="{0172C1E2-9CC4-4C19-839B-DB67EEF7BA29}" type="presParOf" srcId="{F4ED250B-ED64-4349-A3FE-CDC96EC3DA24}" destId="{F0379245-73FC-4F9B-8ECC-99A1872E9732}" srcOrd="2" destOrd="0" presId="urn:microsoft.com/office/officeart/2005/8/layout/chevron1"/>
    <dgm:cxn modelId="{09A333AA-41F0-49B6-978B-1188308CF0F5}" type="presParOf" srcId="{F4ED250B-ED64-4349-A3FE-CDC96EC3DA24}" destId="{2E371032-CBC2-486E-8DE3-A9A3216B0652}" srcOrd="3" destOrd="0" presId="urn:microsoft.com/office/officeart/2005/8/layout/chevron1"/>
    <dgm:cxn modelId="{D11A4BD8-8505-4205-A7BA-F4A9ACB85EC3}" type="presParOf" srcId="{F4ED250B-ED64-4349-A3FE-CDC96EC3DA24}" destId="{0386C7AE-153D-4415-B98F-2834FAFEFE0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32E11-009E-4796-9218-F56697B933F2}">
      <dsp:nvSpPr>
        <dsp:cNvPr id="0" name=""/>
        <dsp:cNvSpPr/>
      </dsp:nvSpPr>
      <dsp:spPr>
        <a:xfrm>
          <a:off x="3214" y="2069538"/>
          <a:ext cx="3915994" cy="15663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80010" rIns="80010" bIns="8001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6000" kern="1200" dirty="0"/>
            <a:t>Akce 1</a:t>
          </a:r>
        </a:p>
      </dsp:txBody>
      <dsp:txXfrm>
        <a:off x="786413" y="2069538"/>
        <a:ext cx="2349597" cy="1566397"/>
      </dsp:txXfrm>
    </dsp:sp>
    <dsp:sp modelId="{CBD299CB-DB8F-4806-BA90-ADDD79A3A1D7}">
      <dsp:nvSpPr>
        <dsp:cNvPr id="0" name=""/>
        <dsp:cNvSpPr/>
      </dsp:nvSpPr>
      <dsp:spPr>
        <a:xfrm>
          <a:off x="3527609" y="2069538"/>
          <a:ext cx="3915994" cy="15663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80010" rIns="80010" bIns="8001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6000" kern="1200" dirty="0"/>
            <a:t>Akce 2</a:t>
          </a:r>
        </a:p>
      </dsp:txBody>
      <dsp:txXfrm>
        <a:off x="4310808" y="2069538"/>
        <a:ext cx="2349597" cy="1566397"/>
      </dsp:txXfrm>
    </dsp:sp>
    <dsp:sp modelId="{514A996E-2AE8-4B7A-94F7-6BB1F0E3D2BA}">
      <dsp:nvSpPr>
        <dsp:cNvPr id="0" name=""/>
        <dsp:cNvSpPr/>
      </dsp:nvSpPr>
      <dsp:spPr>
        <a:xfrm>
          <a:off x="7052004" y="2069538"/>
          <a:ext cx="3915994" cy="15663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80010" rIns="80010" bIns="8001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6000" kern="1200" dirty="0"/>
            <a:t>Akce 3</a:t>
          </a:r>
        </a:p>
      </dsp:txBody>
      <dsp:txXfrm>
        <a:off x="7835203" y="2069538"/>
        <a:ext cx="2349597" cy="15663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E679E2-DAB3-4162-BD2B-90E6DE6A01F6}">
      <dsp:nvSpPr>
        <dsp:cNvPr id="0" name=""/>
        <dsp:cNvSpPr/>
      </dsp:nvSpPr>
      <dsp:spPr>
        <a:xfrm>
          <a:off x="3457630" y="342334"/>
          <a:ext cx="3915994" cy="15663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80010" rIns="80010" bIns="8001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6000" kern="1200" dirty="0"/>
            <a:t>Akce 1</a:t>
          </a:r>
        </a:p>
      </dsp:txBody>
      <dsp:txXfrm>
        <a:off x="4240829" y="342334"/>
        <a:ext cx="2349597" cy="1566397"/>
      </dsp:txXfrm>
    </dsp:sp>
    <dsp:sp modelId="{F0379245-73FC-4F9B-8ECC-99A1872E9732}">
      <dsp:nvSpPr>
        <dsp:cNvPr id="0" name=""/>
        <dsp:cNvSpPr/>
      </dsp:nvSpPr>
      <dsp:spPr>
        <a:xfrm>
          <a:off x="3527609" y="2069538"/>
          <a:ext cx="3915994" cy="15663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80010" rIns="80010" bIns="8001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6000" kern="1200" dirty="0"/>
            <a:t>Akce 2</a:t>
          </a:r>
        </a:p>
      </dsp:txBody>
      <dsp:txXfrm>
        <a:off x="4310808" y="2069538"/>
        <a:ext cx="2349597" cy="1566397"/>
      </dsp:txXfrm>
    </dsp:sp>
    <dsp:sp modelId="{0386C7AE-153D-4415-B98F-2834FAFEFE03}">
      <dsp:nvSpPr>
        <dsp:cNvPr id="0" name=""/>
        <dsp:cNvSpPr/>
      </dsp:nvSpPr>
      <dsp:spPr>
        <a:xfrm>
          <a:off x="3546797" y="3771335"/>
          <a:ext cx="3915994" cy="15663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80010" rIns="80010" bIns="8001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6000" kern="1200" dirty="0"/>
            <a:t>Akce 3</a:t>
          </a:r>
        </a:p>
      </dsp:txBody>
      <dsp:txXfrm>
        <a:off x="4329996" y="3771335"/>
        <a:ext cx="2349597" cy="1566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4F2F3-FE97-4351-A67A-3CE5527C6F25}" type="datetimeFigureOut">
              <a:rPr lang="cs-CZ" smtClean="0"/>
              <a:t>20.11.2018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0B5EF-5363-41D0-8D48-8AB300D1F66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730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10">
            <a:extLst>
              <a:ext uri="{FF2B5EF4-FFF2-40B4-BE49-F238E27FC236}">
                <a16:creationId xmlns:a16="http://schemas.microsoft.com/office/drawing/2014/main" id="{6F737636-3A99-4C9B-B746-C8208F16E33D}"/>
              </a:ext>
            </a:extLst>
          </p:cNvPr>
          <p:cNvSpPr/>
          <p:nvPr userDrawn="1"/>
        </p:nvSpPr>
        <p:spPr>
          <a:xfrm>
            <a:off x="10729324" y="1"/>
            <a:ext cx="1476000" cy="5314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296E03D-0887-44E2-BBBE-5FB23D397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861" y="322729"/>
            <a:ext cx="9621869" cy="4725375"/>
          </a:xfrm>
          <a:prstGeom prst="rect">
            <a:avLst/>
          </a:prstGeom>
        </p:spPr>
        <p:txBody>
          <a:bodyPr anchor="b"/>
          <a:lstStyle>
            <a:lvl1pPr algn="r">
              <a:defRPr sz="60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B37BAFE3-1D56-4CDD-A247-FEDA220B7840}"/>
              </a:ext>
            </a:extLst>
          </p:cNvPr>
          <p:cNvSpPr/>
          <p:nvPr userDrawn="1"/>
        </p:nvSpPr>
        <p:spPr>
          <a:xfrm>
            <a:off x="10716000" y="5349875"/>
            <a:ext cx="1476000" cy="1508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25270D9-4651-4A79-A851-F8312369FCE7}"/>
              </a:ext>
            </a:extLst>
          </p:cNvPr>
          <p:cNvSpPr/>
          <p:nvPr userDrawn="1"/>
        </p:nvSpPr>
        <p:spPr>
          <a:xfrm>
            <a:off x="0" y="5349875"/>
            <a:ext cx="10668000" cy="1508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cs-CZ" sz="1800" dirty="0">
              <a:solidFill>
                <a:schemeClr val="bg2"/>
              </a:solidFill>
            </a:endParaRPr>
          </a:p>
        </p:txBody>
      </p:sp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CDF31C9F-4850-4479-9F4E-BD57203D19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0292" y="4746333"/>
            <a:ext cx="1135415" cy="1135415"/>
          </a:xfrm>
          <a:prstGeom prst="rect">
            <a:avLst/>
          </a:prstGeom>
        </p:spPr>
      </p:pic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10B5FC7-06BC-4998-966A-0E5600D2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2566" y="136428"/>
            <a:ext cx="1135414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0F63B56-D765-4312-A073-52C257E475DF}" type="datetime1">
              <a:rPr lang="cs-CZ" smtClean="0"/>
              <a:pPr/>
              <a:t>20.11.2018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8C27FED-AAC7-473C-BC4D-998C5333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7380" y="5921374"/>
            <a:ext cx="799887" cy="36512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4FE05B88-42C1-4F27-A675-467065CEAA10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FB40C5B-51D7-47C3-959B-72B9A069C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861" y="5427540"/>
            <a:ext cx="9621869" cy="124094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0285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2765E689-341A-4E98-98A9-34BD1A169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16036" y="0"/>
            <a:ext cx="6655589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62A969A6-991C-4A1E-AE80-59E600D1E9EF}"/>
              </a:ext>
            </a:extLst>
          </p:cNvPr>
          <p:cNvSpPr/>
          <p:nvPr userDrawn="1"/>
        </p:nvSpPr>
        <p:spPr>
          <a:xfrm>
            <a:off x="-26166" y="-9525"/>
            <a:ext cx="487020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cs-CZ" sz="1800" dirty="0">
              <a:solidFill>
                <a:schemeClr val="bg2"/>
              </a:solidFill>
            </a:endParaRPr>
          </a:p>
        </p:txBody>
      </p:sp>
      <p:sp>
        <p:nvSpPr>
          <p:cNvPr id="16" name="Nadpis 11">
            <a:extLst>
              <a:ext uri="{FF2B5EF4-FFF2-40B4-BE49-F238E27FC236}">
                <a16:creationId xmlns:a16="http://schemas.microsoft.com/office/drawing/2014/main" id="{F96065C9-0422-4502-A20D-7CB1FA2FB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13" y="159808"/>
            <a:ext cx="4581844" cy="571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05201B49-A1B2-4B68-931D-AF68D7EDF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013" y="987427"/>
            <a:ext cx="4581844" cy="5666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DEBF0034-CF93-452E-8562-138A38CFCF1C}"/>
              </a:ext>
            </a:extLst>
          </p:cNvPr>
          <p:cNvSpPr/>
          <p:nvPr userDrawn="1"/>
        </p:nvSpPr>
        <p:spPr>
          <a:xfrm>
            <a:off x="11472000" y="6138000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A1952143-D0D5-4CDB-BCEF-D81A3171B754}"/>
              </a:ext>
            </a:extLst>
          </p:cNvPr>
          <p:cNvSpPr/>
          <p:nvPr userDrawn="1"/>
        </p:nvSpPr>
        <p:spPr>
          <a:xfrm>
            <a:off x="11472000" y="0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2F1ACF41-9FFB-4EA9-AAC4-E48C924EE6E6}"/>
              </a:ext>
            </a:extLst>
          </p:cNvPr>
          <p:cNvSpPr/>
          <p:nvPr userDrawn="1"/>
        </p:nvSpPr>
        <p:spPr>
          <a:xfrm>
            <a:off x="11471625" y="749300"/>
            <a:ext cx="720000" cy="5340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4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7537DE6D-509E-42C9-9F60-FEC9CCC775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5875" y="445558"/>
            <a:ext cx="571500" cy="571500"/>
          </a:xfrm>
          <a:prstGeom prst="rect">
            <a:avLst/>
          </a:prstGeom>
        </p:spPr>
      </p:pic>
      <p:sp>
        <p:nvSpPr>
          <p:cNvPr id="13" name="Zástupný symbol pro zápatí 4">
            <a:extLst>
              <a:ext uri="{FF2B5EF4-FFF2-40B4-BE49-F238E27FC236}">
                <a16:creationId xmlns:a16="http://schemas.microsoft.com/office/drawing/2014/main" id="{2E0F9B7B-F9E6-42F7-A082-614ED00E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814209" y="3023020"/>
            <a:ext cx="4098220" cy="276999"/>
          </a:xfrm>
          <a:prstGeom prst="rect">
            <a:avLst/>
          </a:prstGeom>
        </p:spPr>
        <p:txBody>
          <a:bodyPr wrap="square" anchor="ctr" anchorCtr="1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Hrozivě složité téma z oblasti informatiky</a:t>
            </a:r>
          </a:p>
        </p:txBody>
      </p:sp>
      <p:sp>
        <p:nvSpPr>
          <p:cNvPr id="14" name="Zástupný symbol pro číslo snímku 5">
            <a:extLst>
              <a:ext uri="{FF2B5EF4-FFF2-40B4-BE49-F238E27FC236}">
                <a16:creationId xmlns:a16="http://schemas.microsoft.com/office/drawing/2014/main" id="{AAC6C0A7-77E7-4B07-9EC8-966FF9DBEB47}"/>
              </a:ext>
            </a:extLst>
          </p:cNvPr>
          <p:cNvSpPr txBox="1">
            <a:spLocks/>
          </p:cNvSpPr>
          <p:nvPr userDrawn="1"/>
        </p:nvSpPr>
        <p:spPr>
          <a:xfrm>
            <a:off x="11355821" y="6342233"/>
            <a:ext cx="951607" cy="311534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>
            <a:defPPr>
              <a:defRPr lang="cs-CZ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E05B88-42C1-4F27-A675-467065CEAA10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15" name="Zástupný symbol pro datum 3">
            <a:extLst>
              <a:ext uri="{FF2B5EF4-FFF2-40B4-BE49-F238E27FC236}">
                <a16:creationId xmlns:a16="http://schemas.microsoft.com/office/drawing/2014/main" id="{2A1B9EE1-A7E6-444D-9B3C-0748039A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41142" y="26559"/>
            <a:ext cx="720000" cy="360791"/>
          </a:xfrm>
          <a:prstGeom prst="rect">
            <a:avLst/>
          </a:prstGeom>
        </p:spPr>
        <p:txBody>
          <a:bodyPr vert="horz" anchor="ctr" anchorCtr="1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92EBAF-B1FA-4011-82C4-BD471D904038}" type="datetime1">
              <a:rPr lang="cs-CZ" smtClean="0"/>
              <a:t>20.11.2018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1400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33CFE38-3D5E-4BF7-9191-697247621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35649" y="1017058"/>
            <a:ext cx="10834797" cy="563670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BAAF427E-E348-4C32-8F53-E1FB08C3775E}"/>
              </a:ext>
            </a:extLst>
          </p:cNvPr>
          <p:cNvSpPr/>
          <p:nvPr userDrawn="1"/>
        </p:nvSpPr>
        <p:spPr>
          <a:xfrm>
            <a:off x="11472000" y="6138000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3A2831F-B321-4EA4-97E5-1D0414208448}"/>
              </a:ext>
            </a:extLst>
          </p:cNvPr>
          <p:cNvSpPr/>
          <p:nvPr userDrawn="1"/>
        </p:nvSpPr>
        <p:spPr>
          <a:xfrm>
            <a:off x="11472000" y="0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FE62A0C7-FFAA-4DEC-9E4B-90CFE5F972EE}"/>
              </a:ext>
            </a:extLst>
          </p:cNvPr>
          <p:cNvSpPr/>
          <p:nvPr userDrawn="1"/>
        </p:nvSpPr>
        <p:spPr>
          <a:xfrm>
            <a:off x="11471625" y="749300"/>
            <a:ext cx="720000" cy="5340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4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BA40D26A-D412-4F11-9E03-3475F80A886C}"/>
              </a:ext>
            </a:extLst>
          </p:cNvPr>
          <p:cNvSpPr/>
          <p:nvPr userDrawn="1"/>
        </p:nvSpPr>
        <p:spPr>
          <a:xfrm>
            <a:off x="0" y="2"/>
            <a:ext cx="11441142" cy="719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cs-CZ" sz="1800" dirty="0">
              <a:solidFill>
                <a:schemeClr val="bg2"/>
              </a:solidFill>
            </a:endParaRPr>
          </a:p>
        </p:txBody>
      </p:sp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1DF702CF-3EA4-423E-B4A1-93FCDFFAC9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5875" y="445558"/>
            <a:ext cx="571500" cy="571500"/>
          </a:xfrm>
          <a:prstGeom prst="rect">
            <a:avLst/>
          </a:prstGeom>
        </p:spPr>
      </p:pic>
      <p:sp>
        <p:nvSpPr>
          <p:cNvPr id="12" name="Zástupný symbol pro zápatí 4">
            <a:extLst>
              <a:ext uri="{FF2B5EF4-FFF2-40B4-BE49-F238E27FC236}">
                <a16:creationId xmlns:a16="http://schemas.microsoft.com/office/drawing/2014/main" id="{6FD9187E-AB25-4644-A2CC-57A19C39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814209" y="3023020"/>
            <a:ext cx="4098220" cy="276999"/>
          </a:xfrm>
          <a:prstGeom prst="rect">
            <a:avLst/>
          </a:prstGeom>
        </p:spPr>
        <p:txBody>
          <a:bodyPr wrap="square" anchor="ctr" anchorCtr="1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Hrozivě složité téma z oblasti informatiky</a:t>
            </a:r>
          </a:p>
        </p:txBody>
      </p:sp>
      <p:sp>
        <p:nvSpPr>
          <p:cNvPr id="13" name="Zástupný symbol pro číslo snímku 5">
            <a:extLst>
              <a:ext uri="{FF2B5EF4-FFF2-40B4-BE49-F238E27FC236}">
                <a16:creationId xmlns:a16="http://schemas.microsoft.com/office/drawing/2014/main" id="{184CD731-C30D-4E30-BCD0-46FF2BBA90BA}"/>
              </a:ext>
            </a:extLst>
          </p:cNvPr>
          <p:cNvSpPr txBox="1">
            <a:spLocks/>
          </p:cNvSpPr>
          <p:nvPr userDrawn="1"/>
        </p:nvSpPr>
        <p:spPr>
          <a:xfrm>
            <a:off x="11355821" y="6342233"/>
            <a:ext cx="951607" cy="311534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>
            <a:defPPr>
              <a:defRPr lang="cs-CZ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E05B88-42C1-4F27-A675-467065CEAA10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14" name="Zástupný symbol pro datum 3">
            <a:extLst>
              <a:ext uri="{FF2B5EF4-FFF2-40B4-BE49-F238E27FC236}">
                <a16:creationId xmlns:a16="http://schemas.microsoft.com/office/drawing/2014/main" id="{6EA023C3-3723-4C42-9EA5-76A989017A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41142" y="26559"/>
            <a:ext cx="720000" cy="360791"/>
          </a:xfrm>
          <a:prstGeom prst="rect">
            <a:avLst/>
          </a:prstGeom>
        </p:spPr>
        <p:txBody>
          <a:bodyPr vert="horz" anchor="ctr" anchorCtr="1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92EBAF-B1FA-4011-82C4-BD471D904038}" type="datetime1">
              <a:rPr lang="cs-CZ" smtClean="0"/>
              <a:t>20.11.2018</a:t>
            </a:fld>
            <a:endParaRPr lang="cs-CZ" dirty="0"/>
          </a:p>
        </p:txBody>
      </p:sp>
      <p:sp>
        <p:nvSpPr>
          <p:cNvPr id="15" name="Nadpis 11">
            <a:extLst>
              <a:ext uri="{FF2B5EF4-FFF2-40B4-BE49-F238E27FC236}">
                <a16:creationId xmlns:a16="http://schemas.microsoft.com/office/drawing/2014/main" id="{48F80CBD-56F3-41C3-A7DD-6BB2F62CA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87" y="74250"/>
            <a:ext cx="10925970" cy="5715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7859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829B364-B0ED-44C4-AEE0-2C575AE8B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0181" y="841929"/>
            <a:ext cx="10880266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B9FBCBC5-C438-4931-8B99-3F8E61AD3F10}"/>
              </a:ext>
            </a:extLst>
          </p:cNvPr>
          <p:cNvSpPr/>
          <p:nvPr userDrawn="1"/>
        </p:nvSpPr>
        <p:spPr>
          <a:xfrm>
            <a:off x="11472000" y="6138000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D05A1155-6BF7-48C0-85D9-CD2EFF7FFD33}"/>
              </a:ext>
            </a:extLst>
          </p:cNvPr>
          <p:cNvSpPr/>
          <p:nvPr userDrawn="1"/>
        </p:nvSpPr>
        <p:spPr>
          <a:xfrm>
            <a:off x="11472000" y="0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293F1D2A-3B0F-4E45-965B-88C502EC7C3E}"/>
              </a:ext>
            </a:extLst>
          </p:cNvPr>
          <p:cNvSpPr/>
          <p:nvPr userDrawn="1"/>
        </p:nvSpPr>
        <p:spPr>
          <a:xfrm>
            <a:off x="11471625" y="749300"/>
            <a:ext cx="720000" cy="5340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4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D0BB1579-7C50-469B-B299-F97335480DEA}"/>
              </a:ext>
            </a:extLst>
          </p:cNvPr>
          <p:cNvSpPr/>
          <p:nvPr userDrawn="1"/>
        </p:nvSpPr>
        <p:spPr>
          <a:xfrm>
            <a:off x="0" y="2"/>
            <a:ext cx="11441142" cy="719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cs-CZ" sz="1800" dirty="0">
              <a:solidFill>
                <a:schemeClr val="bg2"/>
              </a:solidFill>
            </a:endParaRPr>
          </a:p>
        </p:txBody>
      </p:sp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AC4C9749-1A99-4001-A178-6AFFEE3515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185875" y="445558"/>
            <a:ext cx="571500" cy="571500"/>
          </a:xfrm>
          <a:prstGeom prst="rect">
            <a:avLst/>
          </a:prstGeom>
        </p:spPr>
      </p:pic>
      <p:sp>
        <p:nvSpPr>
          <p:cNvPr id="12" name="Zástupný symbol pro zápatí 4">
            <a:extLst>
              <a:ext uri="{FF2B5EF4-FFF2-40B4-BE49-F238E27FC236}">
                <a16:creationId xmlns:a16="http://schemas.microsoft.com/office/drawing/2014/main" id="{6CEBCE68-2A14-4DD8-8DB6-DC8EEA97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867" y="186396"/>
            <a:ext cx="10748580" cy="276999"/>
          </a:xfrm>
          <a:prstGeom prst="rect">
            <a:avLst/>
          </a:prstGeom>
        </p:spPr>
        <p:txBody>
          <a:bodyPr wrap="square" anchor="ctr" anchorCtr="1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Hrozivě složité téma z oblasti informatiky</a:t>
            </a:r>
          </a:p>
        </p:txBody>
      </p:sp>
      <p:sp>
        <p:nvSpPr>
          <p:cNvPr id="13" name="Zástupný symbol pro číslo snímku 5">
            <a:extLst>
              <a:ext uri="{FF2B5EF4-FFF2-40B4-BE49-F238E27FC236}">
                <a16:creationId xmlns:a16="http://schemas.microsoft.com/office/drawing/2014/main" id="{2CA258ED-5DAF-4E6F-89D4-21A3F9F6FD08}"/>
              </a:ext>
            </a:extLst>
          </p:cNvPr>
          <p:cNvSpPr txBox="1">
            <a:spLocks/>
          </p:cNvSpPr>
          <p:nvPr userDrawn="1"/>
        </p:nvSpPr>
        <p:spPr>
          <a:xfrm rot="5400000">
            <a:off x="11631569" y="6342233"/>
            <a:ext cx="400110" cy="311534"/>
          </a:xfrm>
          <a:prstGeom prst="rect">
            <a:avLst/>
          </a:prstGeom>
        </p:spPr>
        <p:txBody>
          <a:bodyPr vert="vert" wrap="square" lIns="91440" tIns="45720" rIns="91440" bIns="45720" rtlCol="0" anchor="ctr" anchorCtr="0">
            <a:spAutoFit/>
          </a:bodyPr>
          <a:lstStyle>
            <a:defPPr>
              <a:defRPr lang="cs-CZ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E05B88-42C1-4F27-A675-467065CEAA10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14" name="Zástupný symbol pro datum 3">
            <a:extLst>
              <a:ext uri="{FF2B5EF4-FFF2-40B4-BE49-F238E27FC236}">
                <a16:creationId xmlns:a16="http://schemas.microsoft.com/office/drawing/2014/main" id="{6F9B0914-EB3E-427D-BCF0-DA267BAD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41142" y="26559"/>
            <a:ext cx="720000" cy="360791"/>
          </a:xfrm>
          <a:prstGeom prst="rect">
            <a:avLst/>
          </a:prstGeom>
        </p:spPr>
        <p:txBody>
          <a:bodyPr vert="horz" anchor="ctr" anchorCtr="1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92EBAF-B1FA-4011-82C4-BD471D904038}" type="datetime1">
              <a:rPr lang="cs-CZ" smtClean="0"/>
              <a:t>20.11.2018</a:t>
            </a:fld>
            <a:endParaRPr lang="cs-CZ" dirty="0"/>
          </a:p>
        </p:txBody>
      </p:sp>
      <p:sp>
        <p:nvSpPr>
          <p:cNvPr id="15" name="Nadpis 11">
            <a:extLst>
              <a:ext uri="{FF2B5EF4-FFF2-40B4-BE49-F238E27FC236}">
                <a16:creationId xmlns:a16="http://schemas.microsoft.com/office/drawing/2014/main" id="{3E6F51DA-FFE1-4180-88F3-A103B8C1D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9389266" y="3237263"/>
            <a:ext cx="4884716" cy="5715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912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699929E-952E-407E-A854-0BB99ABBB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755" y="924233"/>
            <a:ext cx="10970638" cy="5705167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1pPr>
            <a:lvl2pPr marL="685783" indent="-228594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2pPr>
            <a:lvl3pPr marL="1142971" indent="-228594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lvl3pPr>
            <a:lvl4pPr marL="1600160" indent="-228594">
              <a:buClr>
                <a:schemeClr val="accent4"/>
              </a:buClr>
              <a:buFont typeface="Wingdings" panose="05000000000000000000" pitchFamily="2" charset="2"/>
              <a:buChar char="§"/>
              <a:defRPr/>
            </a:lvl4pPr>
            <a:lvl5pPr marL="2057349" indent="-228594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CE2205D6-485B-4393-A2DE-2565F1F8F7DC}"/>
              </a:ext>
            </a:extLst>
          </p:cNvPr>
          <p:cNvSpPr/>
          <p:nvPr userDrawn="1"/>
        </p:nvSpPr>
        <p:spPr>
          <a:xfrm>
            <a:off x="11472000" y="6138000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7F58A0D4-BDA0-49FC-BF1F-5F7FEE1D646D}"/>
              </a:ext>
            </a:extLst>
          </p:cNvPr>
          <p:cNvSpPr/>
          <p:nvPr userDrawn="1"/>
        </p:nvSpPr>
        <p:spPr>
          <a:xfrm>
            <a:off x="11472000" y="0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630BDF96-6AF6-4B42-BBD5-2DF653A1E29C}"/>
              </a:ext>
            </a:extLst>
          </p:cNvPr>
          <p:cNvSpPr/>
          <p:nvPr userDrawn="1"/>
        </p:nvSpPr>
        <p:spPr>
          <a:xfrm>
            <a:off x="11471625" y="749300"/>
            <a:ext cx="720000" cy="5340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4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86E64033-B29A-4C77-A1C4-4B979F48C48C}"/>
              </a:ext>
            </a:extLst>
          </p:cNvPr>
          <p:cNvSpPr/>
          <p:nvPr userDrawn="1"/>
        </p:nvSpPr>
        <p:spPr>
          <a:xfrm>
            <a:off x="0" y="2"/>
            <a:ext cx="11441142" cy="719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cs-CZ" sz="1800" dirty="0">
              <a:solidFill>
                <a:schemeClr val="bg2"/>
              </a:solidFill>
            </a:endParaRPr>
          </a:p>
        </p:txBody>
      </p:sp>
      <p:pic>
        <p:nvPicPr>
          <p:cNvPr id="18" name="Grafický objekt 17">
            <a:extLst>
              <a:ext uri="{FF2B5EF4-FFF2-40B4-BE49-F238E27FC236}">
                <a16:creationId xmlns:a16="http://schemas.microsoft.com/office/drawing/2014/main" id="{FD4C49E4-6C24-4AB6-B9E3-573D24E1D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5875" y="445558"/>
            <a:ext cx="571500" cy="571500"/>
          </a:xfrm>
          <a:prstGeom prst="rect">
            <a:avLst/>
          </a:prstGeom>
        </p:spPr>
      </p:pic>
      <p:sp>
        <p:nvSpPr>
          <p:cNvPr id="19" name="Zástupný symbol pro zápatí 4">
            <a:extLst>
              <a:ext uri="{FF2B5EF4-FFF2-40B4-BE49-F238E27FC236}">
                <a16:creationId xmlns:a16="http://schemas.microsoft.com/office/drawing/2014/main" id="{547EC92A-52FA-45F9-92F5-B69C09C26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814209" y="3023020"/>
            <a:ext cx="4098220" cy="276999"/>
          </a:xfrm>
          <a:prstGeom prst="rect">
            <a:avLst/>
          </a:prstGeom>
        </p:spPr>
        <p:txBody>
          <a:bodyPr wrap="square" anchor="ctr" anchorCtr="1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Hrozivě složité téma z oblasti informatiky</a:t>
            </a:r>
          </a:p>
        </p:txBody>
      </p:sp>
      <p:sp>
        <p:nvSpPr>
          <p:cNvPr id="20" name="Zástupný symbol pro číslo snímku 5">
            <a:extLst>
              <a:ext uri="{FF2B5EF4-FFF2-40B4-BE49-F238E27FC236}">
                <a16:creationId xmlns:a16="http://schemas.microsoft.com/office/drawing/2014/main" id="{7E3040AC-8F67-4E89-83C9-C6475BB7AF1F}"/>
              </a:ext>
            </a:extLst>
          </p:cNvPr>
          <p:cNvSpPr txBox="1">
            <a:spLocks/>
          </p:cNvSpPr>
          <p:nvPr userDrawn="1"/>
        </p:nvSpPr>
        <p:spPr>
          <a:xfrm>
            <a:off x="11355821" y="6342233"/>
            <a:ext cx="951607" cy="311534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>
            <a:defPPr>
              <a:defRPr lang="cs-CZ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E05B88-42C1-4F27-A675-467065CEAA10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21" name="Zástupný symbol pro datum 3">
            <a:extLst>
              <a:ext uri="{FF2B5EF4-FFF2-40B4-BE49-F238E27FC236}">
                <a16:creationId xmlns:a16="http://schemas.microsoft.com/office/drawing/2014/main" id="{CBFE9622-3631-4D95-81C0-16CF8BE1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503319" y="42384"/>
            <a:ext cx="720000" cy="360791"/>
          </a:xfrm>
          <a:prstGeom prst="rect">
            <a:avLst/>
          </a:prstGeom>
        </p:spPr>
        <p:txBody>
          <a:bodyPr vert="horz" anchor="ctr" anchorCtr="1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92EBAF-B1FA-4011-82C4-BD471D904038}" type="datetime1">
              <a:rPr lang="cs-CZ" smtClean="0"/>
              <a:t>20.11.2018</a:t>
            </a:fld>
            <a:endParaRPr lang="cs-CZ" dirty="0"/>
          </a:p>
        </p:txBody>
      </p:sp>
      <p:sp>
        <p:nvSpPr>
          <p:cNvPr id="22" name="Nadpis 11">
            <a:extLst>
              <a:ext uri="{FF2B5EF4-FFF2-40B4-BE49-F238E27FC236}">
                <a16:creationId xmlns:a16="http://schemas.microsoft.com/office/drawing/2014/main" id="{CA13C134-9E0A-49B8-9FF9-EBDCA812F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87" y="74250"/>
            <a:ext cx="10925970" cy="5715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0141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Nadpis 11">
            <a:extLst>
              <a:ext uri="{FF2B5EF4-FFF2-40B4-BE49-F238E27FC236}">
                <a16:creationId xmlns:a16="http://schemas.microsoft.com/office/drawing/2014/main" id="{1A835535-4DB7-496E-A46E-FC5A4B138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57" y="1075266"/>
            <a:ext cx="11080988" cy="391359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24" name="Podnadpis 2">
            <a:extLst>
              <a:ext uri="{FF2B5EF4-FFF2-40B4-BE49-F238E27FC236}">
                <a16:creationId xmlns:a16="http://schemas.microsoft.com/office/drawing/2014/main" id="{75DE934F-DC1C-4A3A-824D-BB5D71B85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757" y="5204012"/>
            <a:ext cx="11066210" cy="14644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46E5F9E-0E83-44E7-90A2-AC24D9D5AA84}"/>
              </a:ext>
            </a:extLst>
          </p:cNvPr>
          <p:cNvSpPr/>
          <p:nvPr userDrawn="1"/>
        </p:nvSpPr>
        <p:spPr>
          <a:xfrm>
            <a:off x="11472000" y="6138000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A1648B36-5FCE-4F2A-AD55-CAA19CAACEB8}"/>
              </a:ext>
            </a:extLst>
          </p:cNvPr>
          <p:cNvSpPr/>
          <p:nvPr userDrawn="1"/>
        </p:nvSpPr>
        <p:spPr>
          <a:xfrm>
            <a:off x="11472000" y="0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56E546E5-9E84-4F07-88F0-52E023E02F11}"/>
              </a:ext>
            </a:extLst>
          </p:cNvPr>
          <p:cNvSpPr/>
          <p:nvPr userDrawn="1"/>
        </p:nvSpPr>
        <p:spPr>
          <a:xfrm>
            <a:off x="11471625" y="749300"/>
            <a:ext cx="720000" cy="5340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4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863C8A54-D06C-4221-8A38-A1CCA44A6018}"/>
              </a:ext>
            </a:extLst>
          </p:cNvPr>
          <p:cNvSpPr/>
          <p:nvPr userDrawn="1"/>
        </p:nvSpPr>
        <p:spPr>
          <a:xfrm>
            <a:off x="0" y="2"/>
            <a:ext cx="11441142" cy="719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cs-CZ" sz="1800" dirty="0">
              <a:solidFill>
                <a:schemeClr val="bg2"/>
              </a:solidFill>
            </a:endParaRPr>
          </a:p>
        </p:txBody>
      </p:sp>
      <p:pic>
        <p:nvPicPr>
          <p:cNvPr id="26" name="Grafický objekt 25">
            <a:extLst>
              <a:ext uri="{FF2B5EF4-FFF2-40B4-BE49-F238E27FC236}">
                <a16:creationId xmlns:a16="http://schemas.microsoft.com/office/drawing/2014/main" id="{D0B77AEA-1FCC-4C6B-9C5E-9B507D408D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5875" y="445558"/>
            <a:ext cx="571500" cy="571500"/>
          </a:xfrm>
          <a:prstGeom prst="rect">
            <a:avLst/>
          </a:prstGeom>
        </p:spPr>
      </p:pic>
      <p:sp>
        <p:nvSpPr>
          <p:cNvPr id="27" name="Zástupný symbol pro zápatí 4">
            <a:extLst>
              <a:ext uri="{FF2B5EF4-FFF2-40B4-BE49-F238E27FC236}">
                <a16:creationId xmlns:a16="http://schemas.microsoft.com/office/drawing/2014/main" id="{F55E38D2-69F6-4C00-B88E-17AF34A2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814209" y="3023020"/>
            <a:ext cx="4098220" cy="276999"/>
          </a:xfrm>
          <a:prstGeom prst="rect">
            <a:avLst/>
          </a:prstGeom>
        </p:spPr>
        <p:txBody>
          <a:bodyPr wrap="square" anchor="ctr" anchorCtr="1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Hrozivě složité téma z oblasti informatiky</a:t>
            </a:r>
          </a:p>
        </p:txBody>
      </p:sp>
      <p:sp>
        <p:nvSpPr>
          <p:cNvPr id="28" name="Zástupný symbol pro číslo snímku 5">
            <a:extLst>
              <a:ext uri="{FF2B5EF4-FFF2-40B4-BE49-F238E27FC236}">
                <a16:creationId xmlns:a16="http://schemas.microsoft.com/office/drawing/2014/main" id="{416B23E3-1D03-457D-AEB6-DBED843C92BA}"/>
              </a:ext>
            </a:extLst>
          </p:cNvPr>
          <p:cNvSpPr txBox="1">
            <a:spLocks/>
          </p:cNvSpPr>
          <p:nvPr userDrawn="1"/>
        </p:nvSpPr>
        <p:spPr>
          <a:xfrm>
            <a:off x="11355821" y="6342233"/>
            <a:ext cx="951607" cy="311534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>
            <a:defPPr>
              <a:defRPr lang="cs-CZ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E05B88-42C1-4F27-A675-467065CEAA10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29" name="Zástupný symbol pro datum 3">
            <a:extLst>
              <a:ext uri="{FF2B5EF4-FFF2-40B4-BE49-F238E27FC236}">
                <a16:creationId xmlns:a16="http://schemas.microsoft.com/office/drawing/2014/main" id="{69F1D0DF-A5DA-4AE4-8394-A1F447A3EF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41142" y="26559"/>
            <a:ext cx="720000" cy="360791"/>
          </a:xfrm>
          <a:prstGeom prst="rect">
            <a:avLst/>
          </a:prstGeom>
        </p:spPr>
        <p:txBody>
          <a:bodyPr vert="horz" anchor="ctr" anchorCtr="1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92EBAF-B1FA-4011-82C4-BD471D904038}" type="datetime1">
              <a:rPr lang="cs-CZ" smtClean="0"/>
              <a:t>20.11.2018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0367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F2FC88D-F266-4E79-B424-2B5FCFEAC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4271" y="1017058"/>
            <a:ext cx="5464938" cy="570168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D8427240-77D1-496B-B8D9-FCDDF8845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3267" y="1017058"/>
            <a:ext cx="5412700" cy="570168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C9997A1-09E3-4D24-8C5C-99811CD130E0}"/>
              </a:ext>
            </a:extLst>
          </p:cNvPr>
          <p:cNvSpPr/>
          <p:nvPr userDrawn="1"/>
        </p:nvSpPr>
        <p:spPr>
          <a:xfrm>
            <a:off x="11472000" y="6138000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64DC0F65-646D-495C-9762-8C52C07B21C1}"/>
              </a:ext>
            </a:extLst>
          </p:cNvPr>
          <p:cNvSpPr/>
          <p:nvPr userDrawn="1"/>
        </p:nvSpPr>
        <p:spPr>
          <a:xfrm>
            <a:off x="11472000" y="0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02BCC039-14B7-4891-B2AE-5DF74E06D38F}"/>
              </a:ext>
            </a:extLst>
          </p:cNvPr>
          <p:cNvSpPr/>
          <p:nvPr userDrawn="1"/>
        </p:nvSpPr>
        <p:spPr>
          <a:xfrm>
            <a:off x="11471625" y="749300"/>
            <a:ext cx="720000" cy="5340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4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50A8CF08-1AEB-4AE5-8B89-9C236E3A34DD}"/>
              </a:ext>
            </a:extLst>
          </p:cNvPr>
          <p:cNvSpPr/>
          <p:nvPr userDrawn="1"/>
        </p:nvSpPr>
        <p:spPr>
          <a:xfrm>
            <a:off x="0" y="2"/>
            <a:ext cx="11441142" cy="719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cs-CZ" sz="1800" dirty="0">
              <a:solidFill>
                <a:schemeClr val="bg2"/>
              </a:solidFill>
            </a:endParaRPr>
          </a:p>
        </p:txBody>
      </p:sp>
      <p:pic>
        <p:nvPicPr>
          <p:cNvPr id="20" name="Grafický objekt 19">
            <a:extLst>
              <a:ext uri="{FF2B5EF4-FFF2-40B4-BE49-F238E27FC236}">
                <a16:creationId xmlns:a16="http://schemas.microsoft.com/office/drawing/2014/main" id="{A2D7866F-C049-4C37-9C9D-48A9F0FBD0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5875" y="445558"/>
            <a:ext cx="571500" cy="571500"/>
          </a:xfrm>
          <a:prstGeom prst="rect">
            <a:avLst/>
          </a:prstGeom>
        </p:spPr>
      </p:pic>
      <p:sp>
        <p:nvSpPr>
          <p:cNvPr id="21" name="Zástupný symbol pro zápatí 4">
            <a:extLst>
              <a:ext uri="{FF2B5EF4-FFF2-40B4-BE49-F238E27FC236}">
                <a16:creationId xmlns:a16="http://schemas.microsoft.com/office/drawing/2014/main" id="{D1F832B9-E655-494F-87FE-E748CC2E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814209" y="3023020"/>
            <a:ext cx="4098220" cy="276999"/>
          </a:xfrm>
          <a:prstGeom prst="rect">
            <a:avLst/>
          </a:prstGeom>
        </p:spPr>
        <p:txBody>
          <a:bodyPr wrap="square" anchor="ctr" anchorCtr="1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Hrozivě složité téma z oblasti informatiky</a:t>
            </a:r>
          </a:p>
        </p:txBody>
      </p:sp>
      <p:sp>
        <p:nvSpPr>
          <p:cNvPr id="22" name="Zástupný symbol pro číslo snímku 5">
            <a:extLst>
              <a:ext uri="{FF2B5EF4-FFF2-40B4-BE49-F238E27FC236}">
                <a16:creationId xmlns:a16="http://schemas.microsoft.com/office/drawing/2014/main" id="{ADB165D6-EC9F-4A66-B611-0BD9F15EEB97}"/>
              </a:ext>
            </a:extLst>
          </p:cNvPr>
          <p:cNvSpPr txBox="1">
            <a:spLocks/>
          </p:cNvSpPr>
          <p:nvPr userDrawn="1"/>
        </p:nvSpPr>
        <p:spPr>
          <a:xfrm>
            <a:off x="11355821" y="6342233"/>
            <a:ext cx="951607" cy="311534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>
            <a:defPPr>
              <a:defRPr lang="cs-CZ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E05B88-42C1-4F27-A675-467065CEAA10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23" name="Zástupný symbol pro datum 3">
            <a:extLst>
              <a:ext uri="{FF2B5EF4-FFF2-40B4-BE49-F238E27FC236}">
                <a16:creationId xmlns:a16="http://schemas.microsoft.com/office/drawing/2014/main" id="{7F4C2B63-A1ED-48D4-9D21-AC85E492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41142" y="26559"/>
            <a:ext cx="720000" cy="360791"/>
          </a:xfrm>
          <a:prstGeom prst="rect">
            <a:avLst/>
          </a:prstGeom>
        </p:spPr>
        <p:txBody>
          <a:bodyPr vert="horz" anchor="ctr" anchorCtr="1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92EBAF-B1FA-4011-82C4-BD471D904038}" type="datetime1">
              <a:rPr lang="cs-CZ" smtClean="0"/>
              <a:t>20.11.2018</a:t>
            </a:fld>
            <a:endParaRPr lang="cs-CZ" dirty="0"/>
          </a:p>
        </p:txBody>
      </p:sp>
      <p:sp>
        <p:nvSpPr>
          <p:cNvPr id="24" name="Nadpis 11">
            <a:extLst>
              <a:ext uri="{FF2B5EF4-FFF2-40B4-BE49-F238E27FC236}">
                <a16:creationId xmlns:a16="http://schemas.microsoft.com/office/drawing/2014/main" id="{3D4B6E77-DE35-4FC7-BB2A-4A3F71C3F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87" y="74250"/>
            <a:ext cx="10925970" cy="5715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7074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8AE23C50-4E5E-4966-92F6-C5D9D4A62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456" y="1017058"/>
            <a:ext cx="542793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0DB6BAD4-E7DC-4465-AD0C-03E24EFC9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3081" y="1969871"/>
            <a:ext cx="5427936" cy="468389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1C06D57F-AF00-49E5-ACB9-07A533DBA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26010" y="1017058"/>
            <a:ext cx="5464184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27831AF4-0EA3-45EA-93A7-CEF687E1C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17635" y="1969871"/>
            <a:ext cx="5464184" cy="468389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0A64F3F3-A002-4C34-9207-B680C336CFD0}"/>
              </a:ext>
            </a:extLst>
          </p:cNvPr>
          <p:cNvSpPr/>
          <p:nvPr userDrawn="1"/>
        </p:nvSpPr>
        <p:spPr>
          <a:xfrm>
            <a:off x="11472000" y="6138000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B670559A-D5DB-4219-A07F-B4EE5877D04D}"/>
              </a:ext>
            </a:extLst>
          </p:cNvPr>
          <p:cNvSpPr/>
          <p:nvPr userDrawn="1"/>
        </p:nvSpPr>
        <p:spPr>
          <a:xfrm>
            <a:off x="11472000" y="0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1490EA16-2B6F-4737-B6C6-5C64601CC5F8}"/>
              </a:ext>
            </a:extLst>
          </p:cNvPr>
          <p:cNvSpPr/>
          <p:nvPr userDrawn="1"/>
        </p:nvSpPr>
        <p:spPr>
          <a:xfrm>
            <a:off x="11471625" y="749300"/>
            <a:ext cx="720000" cy="5340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4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17C707AE-B988-4008-9094-F27B1CF694CB}"/>
              </a:ext>
            </a:extLst>
          </p:cNvPr>
          <p:cNvSpPr/>
          <p:nvPr userDrawn="1"/>
        </p:nvSpPr>
        <p:spPr>
          <a:xfrm>
            <a:off x="0" y="2"/>
            <a:ext cx="11441142" cy="719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cs-CZ" sz="1800" dirty="0">
              <a:solidFill>
                <a:schemeClr val="bg2"/>
              </a:solidFill>
            </a:endParaRPr>
          </a:p>
        </p:txBody>
      </p:sp>
      <p:pic>
        <p:nvPicPr>
          <p:cNvPr id="24" name="Grafický objekt 23">
            <a:extLst>
              <a:ext uri="{FF2B5EF4-FFF2-40B4-BE49-F238E27FC236}">
                <a16:creationId xmlns:a16="http://schemas.microsoft.com/office/drawing/2014/main" id="{2524EC85-98C8-436C-BC5C-EAE80137F9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5875" y="445558"/>
            <a:ext cx="571500" cy="571500"/>
          </a:xfrm>
          <a:prstGeom prst="rect">
            <a:avLst/>
          </a:prstGeom>
        </p:spPr>
      </p:pic>
      <p:sp>
        <p:nvSpPr>
          <p:cNvPr id="25" name="Zástupný symbol pro zápatí 4">
            <a:extLst>
              <a:ext uri="{FF2B5EF4-FFF2-40B4-BE49-F238E27FC236}">
                <a16:creationId xmlns:a16="http://schemas.microsoft.com/office/drawing/2014/main" id="{CB474C95-E02F-4E74-AB25-28CA8A511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814209" y="3023020"/>
            <a:ext cx="4098220" cy="276999"/>
          </a:xfrm>
          <a:prstGeom prst="rect">
            <a:avLst/>
          </a:prstGeom>
        </p:spPr>
        <p:txBody>
          <a:bodyPr wrap="square" anchor="ctr" anchorCtr="1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Hrozivě složité téma z oblasti informatiky</a:t>
            </a:r>
          </a:p>
        </p:txBody>
      </p:sp>
      <p:sp>
        <p:nvSpPr>
          <p:cNvPr id="26" name="Zástupný symbol pro číslo snímku 5">
            <a:extLst>
              <a:ext uri="{FF2B5EF4-FFF2-40B4-BE49-F238E27FC236}">
                <a16:creationId xmlns:a16="http://schemas.microsoft.com/office/drawing/2014/main" id="{7ED347A1-0152-4060-BF8E-D265B3A9D57A}"/>
              </a:ext>
            </a:extLst>
          </p:cNvPr>
          <p:cNvSpPr txBox="1">
            <a:spLocks/>
          </p:cNvSpPr>
          <p:nvPr userDrawn="1"/>
        </p:nvSpPr>
        <p:spPr>
          <a:xfrm>
            <a:off x="11355821" y="6342233"/>
            <a:ext cx="951607" cy="311534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>
            <a:defPPr>
              <a:defRPr lang="cs-CZ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E05B88-42C1-4F27-A675-467065CEAA10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27" name="Zástupný symbol pro datum 3">
            <a:extLst>
              <a:ext uri="{FF2B5EF4-FFF2-40B4-BE49-F238E27FC236}">
                <a16:creationId xmlns:a16="http://schemas.microsoft.com/office/drawing/2014/main" id="{2C4CECD1-A389-4158-92AD-108E27C6CF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41142" y="26559"/>
            <a:ext cx="720000" cy="360791"/>
          </a:xfrm>
          <a:prstGeom prst="rect">
            <a:avLst/>
          </a:prstGeom>
        </p:spPr>
        <p:txBody>
          <a:bodyPr vert="horz" anchor="ctr" anchorCtr="1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92EBAF-B1FA-4011-82C4-BD471D904038}" type="datetime1">
              <a:rPr lang="cs-CZ" smtClean="0"/>
              <a:t>20.11.2018</a:t>
            </a:fld>
            <a:endParaRPr lang="cs-CZ" dirty="0"/>
          </a:p>
        </p:txBody>
      </p:sp>
      <p:sp>
        <p:nvSpPr>
          <p:cNvPr id="28" name="Nadpis 11">
            <a:extLst>
              <a:ext uri="{FF2B5EF4-FFF2-40B4-BE49-F238E27FC236}">
                <a16:creationId xmlns:a16="http://schemas.microsoft.com/office/drawing/2014/main" id="{C3AD0779-8AD7-43AB-B00B-D5FB6D552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87" y="74250"/>
            <a:ext cx="10925970" cy="5715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1421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obrázku 6">
            <a:extLst>
              <a:ext uri="{FF2B5EF4-FFF2-40B4-BE49-F238E27FC236}">
                <a16:creationId xmlns:a16="http://schemas.microsoft.com/office/drawing/2014/main" id="{DC038738-50C0-46D3-AA31-098276CCC9C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065212"/>
          </a:xfrm>
          <a:prstGeom prst="rect">
            <a:avLst/>
          </a:prstGeom>
        </p:spPr>
        <p:txBody>
          <a:bodyPr/>
          <a:lstStyle/>
          <a:p>
            <a:r>
              <a:rPr lang="cs-CZ"/>
              <a:t>Kliknutím na ikonu přidáte obrázek.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990A1AE4-85DC-484C-B693-C26589FF8CE4}"/>
              </a:ext>
            </a:extLst>
          </p:cNvPr>
          <p:cNvSpPr/>
          <p:nvPr userDrawn="1"/>
        </p:nvSpPr>
        <p:spPr>
          <a:xfrm>
            <a:off x="0" y="6138000"/>
            <a:ext cx="11415941" cy="721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C58829DA-672C-41AD-B6A2-3AEC8AD0AB4D}"/>
              </a:ext>
            </a:extLst>
          </p:cNvPr>
          <p:cNvSpPr/>
          <p:nvPr userDrawn="1"/>
        </p:nvSpPr>
        <p:spPr>
          <a:xfrm>
            <a:off x="11472000" y="6138000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11" name="Zástupný symbol pro číslo snímku 5">
            <a:extLst>
              <a:ext uri="{FF2B5EF4-FFF2-40B4-BE49-F238E27FC236}">
                <a16:creationId xmlns:a16="http://schemas.microsoft.com/office/drawing/2014/main" id="{80651FE5-14DC-4E3F-9B34-60DED8D795DC}"/>
              </a:ext>
            </a:extLst>
          </p:cNvPr>
          <p:cNvSpPr txBox="1">
            <a:spLocks/>
          </p:cNvSpPr>
          <p:nvPr userDrawn="1"/>
        </p:nvSpPr>
        <p:spPr>
          <a:xfrm>
            <a:off x="11355821" y="6342233"/>
            <a:ext cx="951607" cy="311534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>
            <a:defPPr>
              <a:defRPr lang="cs-CZ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E05B88-42C1-4F27-A675-467065CEAA10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092C67D8-562D-4B19-887A-60EDE80D6F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" y="6136605"/>
            <a:ext cx="11415940" cy="721395"/>
          </a:xfrm>
          <a:prstGeom prst="rect">
            <a:avLst/>
          </a:prstGeom>
        </p:spPr>
        <p:txBody>
          <a:bodyPr tIns="108000"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</p:spTree>
    <p:extLst>
      <p:ext uri="{BB962C8B-B14F-4D97-AF65-F5344CB8AC3E}">
        <p14:creationId xmlns:p14="http://schemas.microsoft.com/office/powerpoint/2010/main" val="42472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délník 15">
            <a:extLst>
              <a:ext uri="{FF2B5EF4-FFF2-40B4-BE49-F238E27FC236}">
                <a16:creationId xmlns:a16="http://schemas.microsoft.com/office/drawing/2014/main" id="{7FD5CE52-FEB6-400D-912C-2E4EA9EFD367}"/>
              </a:ext>
            </a:extLst>
          </p:cNvPr>
          <p:cNvSpPr/>
          <p:nvPr userDrawn="1"/>
        </p:nvSpPr>
        <p:spPr>
          <a:xfrm>
            <a:off x="11472000" y="6138000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4E970B9-AFD0-4D77-B554-08EBF6ADFD94}"/>
              </a:ext>
            </a:extLst>
          </p:cNvPr>
          <p:cNvSpPr/>
          <p:nvPr userDrawn="1"/>
        </p:nvSpPr>
        <p:spPr>
          <a:xfrm>
            <a:off x="11472000" y="0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42EC1BF9-189F-4349-9009-1FE1685FA8AB}"/>
              </a:ext>
            </a:extLst>
          </p:cNvPr>
          <p:cNvSpPr/>
          <p:nvPr userDrawn="1"/>
        </p:nvSpPr>
        <p:spPr>
          <a:xfrm>
            <a:off x="11471625" y="749300"/>
            <a:ext cx="720000" cy="5340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4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DCC15EB6-60CC-4F11-A866-2E07EF788DFC}"/>
              </a:ext>
            </a:extLst>
          </p:cNvPr>
          <p:cNvSpPr/>
          <p:nvPr userDrawn="1"/>
        </p:nvSpPr>
        <p:spPr>
          <a:xfrm>
            <a:off x="0" y="2"/>
            <a:ext cx="11441142" cy="719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cs-CZ" sz="1800" dirty="0">
              <a:solidFill>
                <a:schemeClr val="bg2"/>
              </a:solidFill>
            </a:endParaRPr>
          </a:p>
        </p:txBody>
      </p:sp>
      <p:pic>
        <p:nvPicPr>
          <p:cNvPr id="20" name="Grafický objekt 19">
            <a:extLst>
              <a:ext uri="{FF2B5EF4-FFF2-40B4-BE49-F238E27FC236}">
                <a16:creationId xmlns:a16="http://schemas.microsoft.com/office/drawing/2014/main" id="{F2FFF96F-B43E-4047-92D9-37118CE816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5875" y="445558"/>
            <a:ext cx="571500" cy="571500"/>
          </a:xfrm>
          <a:prstGeom prst="rect">
            <a:avLst/>
          </a:prstGeom>
        </p:spPr>
      </p:pic>
      <p:sp>
        <p:nvSpPr>
          <p:cNvPr id="21" name="Zástupný symbol pro zápatí 4">
            <a:extLst>
              <a:ext uri="{FF2B5EF4-FFF2-40B4-BE49-F238E27FC236}">
                <a16:creationId xmlns:a16="http://schemas.microsoft.com/office/drawing/2014/main" id="{CB425D8A-213B-435B-B141-7F12D915A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814209" y="3023020"/>
            <a:ext cx="4098220" cy="276999"/>
          </a:xfrm>
          <a:prstGeom prst="rect">
            <a:avLst/>
          </a:prstGeom>
        </p:spPr>
        <p:txBody>
          <a:bodyPr wrap="square" anchor="ctr" anchorCtr="1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Hrozivě složité téma z oblasti informatiky</a:t>
            </a:r>
          </a:p>
        </p:txBody>
      </p:sp>
      <p:sp>
        <p:nvSpPr>
          <p:cNvPr id="22" name="Zástupný symbol pro číslo snímku 5">
            <a:extLst>
              <a:ext uri="{FF2B5EF4-FFF2-40B4-BE49-F238E27FC236}">
                <a16:creationId xmlns:a16="http://schemas.microsoft.com/office/drawing/2014/main" id="{C328736B-2B10-4B3B-B7E6-EFE7047C7EE6}"/>
              </a:ext>
            </a:extLst>
          </p:cNvPr>
          <p:cNvSpPr txBox="1">
            <a:spLocks/>
          </p:cNvSpPr>
          <p:nvPr userDrawn="1"/>
        </p:nvSpPr>
        <p:spPr>
          <a:xfrm>
            <a:off x="11355821" y="6342233"/>
            <a:ext cx="951607" cy="311534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>
            <a:defPPr>
              <a:defRPr lang="cs-CZ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E05B88-42C1-4F27-A675-467065CEAA10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23" name="Zástupný symbol pro datum 3">
            <a:extLst>
              <a:ext uri="{FF2B5EF4-FFF2-40B4-BE49-F238E27FC236}">
                <a16:creationId xmlns:a16="http://schemas.microsoft.com/office/drawing/2014/main" id="{E401DFA3-432A-4BCC-BBC9-207C6C82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41142" y="26559"/>
            <a:ext cx="720000" cy="360791"/>
          </a:xfrm>
          <a:prstGeom prst="rect">
            <a:avLst/>
          </a:prstGeom>
        </p:spPr>
        <p:txBody>
          <a:bodyPr vert="horz" anchor="ctr" anchorCtr="1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92EBAF-B1FA-4011-82C4-BD471D904038}" type="datetime1">
              <a:rPr lang="cs-CZ" smtClean="0"/>
              <a:t>20.11.2018</a:t>
            </a:fld>
            <a:endParaRPr lang="cs-CZ" dirty="0"/>
          </a:p>
        </p:txBody>
      </p:sp>
      <p:sp>
        <p:nvSpPr>
          <p:cNvPr id="13" name="Nadpis 11">
            <a:extLst>
              <a:ext uri="{FF2B5EF4-FFF2-40B4-BE49-F238E27FC236}">
                <a16:creationId xmlns:a16="http://schemas.microsoft.com/office/drawing/2014/main" id="{B3293411-F817-40EE-8705-5A555834C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87" y="74250"/>
            <a:ext cx="10925970" cy="5715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8074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93F2C1C6-9339-4FAB-B45D-EB5CE564B68F}"/>
              </a:ext>
            </a:extLst>
          </p:cNvPr>
          <p:cNvSpPr/>
          <p:nvPr userDrawn="1"/>
        </p:nvSpPr>
        <p:spPr>
          <a:xfrm>
            <a:off x="11472000" y="6138000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D974ED6F-E445-4E57-A614-646E523AFDB2}"/>
              </a:ext>
            </a:extLst>
          </p:cNvPr>
          <p:cNvSpPr/>
          <p:nvPr userDrawn="1"/>
        </p:nvSpPr>
        <p:spPr>
          <a:xfrm>
            <a:off x="11472000" y="0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2D8A81E0-2159-4809-A308-B154B096D781}"/>
              </a:ext>
            </a:extLst>
          </p:cNvPr>
          <p:cNvSpPr/>
          <p:nvPr userDrawn="1"/>
        </p:nvSpPr>
        <p:spPr>
          <a:xfrm>
            <a:off x="11471625" y="749300"/>
            <a:ext cx="720000" cy="5340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4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2EF17A6-2775-4EAD-B701-E8765B0383F4}"/>
              </a:ext>
            </a:extLst>
          </p:cNvPr>
          <p:cNvSpPr/>
          <p:nvPr userDrawn="1"/>
        </p:nvSpPr>
        <p:spPr>
          <a:xfrm>
            <a:off x="0" y="2"/>
            <a:ext cx="11441142" cy="719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cs-CZ" sz="1800" dirty="0">
              <a:solidFill>
                <a:schemeClr val="bg2"/>
              </a:solidFill>
            </a:endParaRPr>
          </a:p>
        </p:txBody>
      </p:sp>
      <p:pic>
        <p:nvPicPr>
          <p:cNvPr id="10" name="Grafický objekt 9">
            <a:extLst>
              <a:ext uri="{FF2B5EF4-FFF2-40B4-BE49-F238E27FC236}">
                <a16:creationId xmlns:a16="http://schemas.microsoft.com/office/drawing/2014/main" id="{4013CDC2-9BB3-491F-852E-E8D73195E6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5875" y="445558"/>
            <a:ext cx="571500" cy="571500"/>
          </a:xfrm>
          <a:prstGeom prst="rect">
            <a:avLst/>
          </a:prstGeom>
        </p:spPr>
      </p:pic>
      <p:sp>
        <p:nvSpPr>
          <p:cNvPr id="11" name="Zástupný symbol pro zápatí 4">
            <a:extLst>
              <a:ext uri="{FF2B5EF4-FFF2-40B4-BE49-F238E27FC236}">
                <a16:creationId xmlns:a16="http://schemas.microsoft.com/office/drawing/2014/main" id="{8B08B437-55F2-437E-A546-CDDCC1F1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814209" y="3023020"/>
            <a:ext cx="4098220" cy="276999"/>
          </a:xfrm>
          <a:prstGeom prst="rect">
            <a:avLst/>
          </a:prstGeom>
        </p:spPr>
        <p:txBody>
          <a:bodyPr wrap="square" anchor="ctr" anchorCtr="1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Hrozivě složité téma z oblasti informatiky</a:t>
            </a:r>
          </a:p>
        </p:txBody>
      </p:sp>
      <p:sp>
        <p:nvSpPr>
          <p:cNvPr id="13" name="Zástupný symbol pro číslo snímku 5">
            <a:extLst>
              <a:ext uri="{FF2B5EF4-FFF2-40B4-BE49-F238E27FC236}">
                <a16:creationId xmlns:a16="http://schemas.microsoft.com/office/drawing/2014/main" id="{142C2E83-139A-4235-A333-785002748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5821" y="6342233"/>
            <a:ext cx="951607" cy="311534"/>
          </a:xfrm>
          <a:prstGeom prst="rect">
            <a:avLst/>
          </a:prstGeom>
        </p:spPr>
        <p:txBody>
          <a:bodyPr vert="horz" wrap="square" anchor="ctr" anchorCtr="1"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4FE05B88-42C1-4F27-A675-467065CEAA10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14" name="Zástupný symbol pro datum 3">
            <a:extLst>
              <a:ext uri="{FF2B5EF4-FFF2-40B4-BE49-F238E27FC236}">
                <a16:creationId xmlns:a16="http://schemas.microsoft.com/office/drawing/2014/main" id="{A424EC13-1468-42D6-990F-1D9E144B5C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41142" y="26559"/>
            <a:ext cx="720000" cy="360791"/>
          </a:xfrm>
          <a:prstGeom prst="rect">
            <a:avLst/>
          </a:prstGeom>
        </p:spPr>
        <p:txBody>
          <a:bodyPr vert="horz" anchor="ctr" anchorCtr="1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92EBAF-B1FA-4011-82C4-BD471D904038}" type="datetime1">
              <a:rPr lang="cs-CZ" smtClean="0"/>
              <a:t>20.11.2018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9530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9AFA690-DB40-4F02-9BD4-52E7C4314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607" y="159809"/>
            <a:ext cx="6254786" cy="64939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CA9F0BA5-E3D7-46B7-A1B8-D0B3E5208E5A}"/>
              </a:ext>
            </a:extLst>
          </p:cNvPr>
          <p:cNvSpPr/>
          <p:nvPr userDrawn="1"/>
        </p:nvSpPr>
        <p:spPr>
          <a:xfrm>
            <a:off x="-26166" y="-9525"/>
            <a:ext cx="487020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cs-CZ" sz="1800" dirty="0">
              <a:solidFill>
                <a:schemeClr val="bg2"/>
              </a:solidFill>
            </a:endParaRPr>
          </a:p>
        </p:txBody>
      </p:sp>
      <p:sp>
        <p:nvSpPr>
          <p:cNvPr id="18" name="Nadpis 11">
            <a:extLst>
              <a:ext uri="{FF2B5EF4-FFF2-40B4-BE49-F238E27FC236}">
                <a16:creationId xmlns:a16="http://schemas.microsoft.com/office/drawing/2014/main" id="{4A934AC2-0674-4037-84ED-A9E998235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13" y="159808"/>
            <a:ext cx="4581844" cy="571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19" name="Zástupný symbol pro text 3">
            <a:extLst>
              <a:ext uri="{FF2B5EF4-FFF2-40B4-BE49-F238E27FC236}">
                <a16:creationId xmlns:a16="http://schemas.microsoft.com/office/drawing/2014/main" id="{0E4DEE1F-78F5-4714-B714-4CA9A2E1C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013" y="987427"/>
            <a:ext cx="4581844" cy="5666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AAED9F54-0315-44D1-A416-FD426020CDBC}"/>
              </a:ext>
            </a:extLst>
          </p:cNvPr>
          <p:cNvSpPr/>
          <p:nvPr userDrawn="1"/>
        </p:nvSpPr>
        <p:spPr>
          <a:xfrm>
            <a:off x="11472000" y="6138000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615DB6EF-FF1D-4970-92D6-671FA8646063}"/>
              </a:ext>
            </a:extLst>
          </p:cNvPr>
          <p:cNvSpPr/>
          <p:nvPr userDrawn="1"/>
        </p:nvSpPr>
        <p:spPr>
          <a:xfrm>
            <a:off x="11472000" y="0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53A41B9E-98F8-46EE-B9AB-24EA93CDF45C}"/>
              </a:ext>
            </a:extLst>
          </p:cNvPr>
          <p:cNvSpPr/>
          <p:nvPr userDrawn="1"/>
        </p:nvSpPr>
        <p:spPr>
          <a:xfrm>
            <a:off x="11471625" y="749300"/>
            <a:ext cx="720000" cy="5340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54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800"/>
          </a:p>
        </p:txBody>
      </p:sp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0DA19738-E5D4-4B87-B789-8190F15934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5875" y="445558"/>
            <a:ext cx="571500" cy="571500"/>
          </a:xfrm>
          <a:prstGeom prst="rect">
            <a:avLst/>
          </a:prstGeom>
        </p:spPr>
      </p:pic>
      <p:sp>
        <p:nvSpPr>
          <p:cNvPr id="13" name="Zástupný symbol pro zápatí 4">
            <a:extLst>
              <a:ext uri="{FF2B5EF4-FFF2-40B4-BE49-F238E27FC236}">
                <a16:creationId xmlns:a16="http://schemas.microsoft.com/office/drawing/2014/main" id="{F3417BF6-C1F9-4DBA-9B4F-3080D7F5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814209" y="3023020"/>
            <a:ext cx="4098220" cy="276999"/>
          </a:xfrm>
          <a:prstGeom prst="rect">
            <a:avLst/>
          </a:prstGeom>
        </p:spPr>
        <p:txBody>
          <a:bodyPr wrap="square" anchor="ctr" anchorCtr="1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Hrozivě složité téma z oblasti informatiky</a:t>
            </a:r>
          </a:p>
        </p:txBody>
      </p:sp>
      <p:sp>
        <p:nvSpPr>
          <p:cNvPr id="14" name="Zástupný symbol pro číslo snímku 5">
            <a:extLst>
              <a:ext uri="{FF2B5EF4-FFF2-40B4-BE49-F238E27FC236}">
                <a16:creationId xmlns:a16="http://schemas.microsoft.com/office/drawing/2014/main" id="{B9D047AC-87D2-42B5-852F-2EBC7608C4C6}"/>
              </a:ext>
            </a:extLst>
          </p:cNvPr>
          <p:cNvSpPr txBox="1">
            <a:spLocks/>
          </p:cNvSpPr>
          <p:nvPr userDrawn="1"/>
        </p:nvSpPr>
        <p:spPr>
          <a:xfrm>
            <a:off x="11355821" y="6342233"/>
            <a:ext cx="951607" cy="311534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>
            <a:defPPr>
              <a:defRPr lang="cs-CZ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E05B88-42C1-4F27-A675-467065CEAA10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15" name="Zástupný symbol pro datum 3">
            <a:extLst>
              <a:ext uri="{FF2B5EF4-FFF2-40B4-BE49-F238E27FC236}">
                <a16:creationId xmlns:a16="http://schemas.microsoft.com/office/drawing/2014/main" id="{15321A2D-419B-4D47-8F0E-7C8F8D2E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41142" y="26559"/>
            <a:ext cx="720000" cy="360791"/>
          </a:xfrm>
          <a:prstGeom prst="rect">
            <a:avLst/>
          </a:prstGeom>
        </p:spPr>
        <p:txBody>
          <a:bodyPr vert="horz" anchor="ctr" anchorCtr="1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92EBAF-B1FA-4011-82C4-BD471D904038}" type="datetime1">
              <a:rPr lang="cs-CZ" smtClean="0"/>
              <a:t>20.11.2018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5496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63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csharp/csharp_multithreading.htm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203455D2-84C6-459A-A8BC-64B0ECD291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Paralelní a více vláknové aplikace</a:t>
            </a:r>
          </a:p>
        </p:txBody>
      </p:sp>
      <p:sp>
        <p:nvSpPr>
          <p:cNvPr id="7" name="Podnadpis 6">
            <a:extLst>
              <a:ext uri="{FF2B5EF4-FFF2-40B4-BE49-F238E27FC236}">
                <a16:creationId xmlns:a16="http://schemas.microsoft.com/office/drawing/2014/main" id="{D151DFFB-F960-43A1-8693-AF87D64537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6B17C48-CFF5-4382-8F90-AE987AD1C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05B88-42C1-4F27-A675-467065CEAA10}" type="slidenum">
              <a:rPr lang="cs-CZ" smtClean="0"/>
              <a:pPr/>
              <a:t>1</a:t>
            </a:fld>
            <a:endParaRPr lang="cs-CZ" dirty="0"/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7DBAF0E-D29E-4153-9AB3-A29A20CB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34EB-218B-40C6-B282-163F7BE01CD4}" type="datetime1">
              <a:rPr lang="cs-CZ" smtClean="0"/>
              <a:t>20.11.2018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9887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>
            <a:extLst>
              <a:ext uri="{FF2B5EF4-FFF2-40B4-BE49-F238E27FC236}">
                <a16:creationId xmlns:a16="http://schemas.microsoft.com/office/drawing/2014/main" id="{8D94507E-DCD4-4254-8422-AB4144B68E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static </a:t>
            </a:r>
            <a:r>
              <a:rPr lang="en-US" dirty="0" err="1">
                <a:latin typeface="Consolas" panose="020B0609020204030204" pitchFamily="49" charset="0"/>
              </a:rPr>
              <a:t>readonly</a:t>
            </a:r>
            <a:r>
              <a:rPr lang="en-US" dirty="0">
                <a:latin typeface="Consolas" panose="020B0609020204030204" pitchFamily="49" charset="0"/>
              </a:rPr>
              <a:t> object </a:t>
            </a:r>
            <a:r>
              <a:rPr lang="en-US" dirty="0" err="1">
                <a:latin typeface="Consolas" panose="020B0609020204030204" pitchFamily="49" charset="0"/>
              </a:rPr>
              <a:t>countLock</a:t>
            </a:r>
            <a:r>
              <a:rPr lang="en-US" dirty="0">
                <a:latin typeface="Consolas" panose="020B0609020204030204" pitchFamily="49" charset="0"/>
              </a:rPr>
              <a:t> = new object();</a:t>
            </a:r>
            <a:r>
              <a:rPr lang="cs-CZ" dirty="0">
                <a:latin typeface="Consolas" panose="020B0609020204030204" pitchFamily="49" charset="0"/>
              </a:rPr>
              <a:t> // zámek</a:t>
            </a:r>
          </a:p>
          <a:p>
            <a:pPr marL="0" indent="0">
              <a:buNone/>
            </a:pPr>
            <a:r>
              <a:rPr lang="cs-CZ" dirty="0" err="1">
                <a:latin typeface="Consolas" panose="020B0609020204030204" pitchFamily="49" charset="0"/>
              </a:rPr>
              <a:t>Monitor.Enter</a:t>
            </a:r>
            <a:r>
              <a:rPr lang="cs-CZ" dirty="0">
                <a:latin typeface="Consolas" panose="020B0609020204030204" pitchFamily="49" charset="0"/>
              </a:rPr>
              <a:t>(</a:t>
            </a:r>
            <a:r>
              <a:rPr lang="cs-CZ" dirty="0" err="1">
                <a:latin typeface="Consolas" panose="020B0609020204030204" pitchFamily="49" charset="0"/>
              </a:rPr>
              <a:t>countLock</a:t>
            </a:r>
            <a:r>
              <a:rPr lang="cs-CZ" dirty="0">
                <a:latin typeface="Consolas" panose="020B0609020204030204" pitchFamily="49" charset="0"/>
              </a:rPr>
              <a:t>); // vstup</a:t>
            </a:r>
          </a:p>
          <a:p>
            <a:pPr marL="0" indent="0">
              <a:buNone/>
            </a:pPr>
            <a:r>
              <a:rPr lang="cs-CZ" dirty="0" err="1">
                <a:latin typeface="Consolas" panose="020B0609020204030204" pitchFamily="49" charset="0"/>
              </a:rPr>
              <a:t>Monitor.Exit</a:t>
            </a:r>
            <a:r>
              <a:rPr lang="cs-CZ" dirty="0">
                <a:latin typeface="Consolas" panose="020B0609020204030204" pitchFamily="49" charset="0"/>
              </a:rPr>
              <a:t>(</a:t>
            </a:r>
            <a:r>
              <a:rPr lang="cs-CZ" dirty="0" err="1">
                <a:latin typeface="Consolas" panose="020B0609020204030204" pitchFamily="49" charset="0"/>
              </a:rPr>
              <a:t>countLock</a:t>
            </a:r>
            <a:r>
              <a:rPr lang="cs-CZ" dirty="0">
                <a:latin typeface="Consolas" panose="020B0609020204030204" pitchFamily="49" charset="0"/>
              </a:rPr>
              <a:t>); // opuštění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5FCBC7A-3223-45F1-90CA-F858BE21FC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static </a:t>
            </a:r>
            <a:r>
              <a:rPr lang="cs-CZ" dirty="0" err="1">
                <a:latin typeface="Consolas" panose="020B0609020204030204" pitchFamily="49" charset="0"/>
              </a:rPr>
              <a:t>int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cs-CZ" dirty="0" err="1">
                <a:latin typeface="Consolas" panose="020B0609020204030204" pitchFamily="49" charset="0"/>
              </a:rPr>
              <a:t>count</a:t>
            </a:r>
            <a:r>
              <a:rPr lang="cs-CZ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endParaRPr lang="cs-CZ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static </a:t>
            </a:r>
            <a:r>
              <a:rPr lang="cs-CZ" dirty="0" err="1">
                <a:latin typeface="Consolas" panose="020B0609020204030204" pitchFamily="49" charset="0"/>
              </a:rPr>
              <a:t>void</a:t>
            </a:r>
            <a:r>
              <a:rPr lang="cs-CZ" dirty="0">
                <a:latin typeface="Consolas" panose="020B0609020204030204" pitchFamily="49" charset="0"/>
              </a:rPr>
              <a:t> ThreadJob1()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  </a:t>
            </a:r>
            <a:r>
              <a:rPr lang="cs-CZ" dirty="0" err="1">
                <a:latin typeface="Consolas" panose="020B0609020204030204" pitchFamily="49" charset="0"/>
              </a:rPr>
              <a:t>for</a:t>
            </a:r>
            <a:r>
              <a:rPr lang="cs-CZ" dirty="0">
                <a:latin typeface="Consolas" panose="020B0609020204030204" pitchFamily="49" charset="0"/>
              </a:rPr>
              <a:t> (</a:t>
            </a:r>
            <a:r>
              <a:rPr lang="cs-CZ" dirty="0" err="1">
                <a:latin typeface="Consolas" panose="020B0609020204030204" pitchFamily="49" charset="0"/>
              </a:rPr>
              <a:t>int</a:t>
            </a:r>
            <a:r>
              <a:rPr lang="cs-CZ" dirty="0">
                <a:latin typeface="Consolas" panose="020B0609020204030204" pitchFamily="49" charset="0"/>
              </a:rPr>
              <a:t> i=0; i &lt; 5; i++)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    </a:t>
            </a:r>
            <a:r>
              <a:rPr lang="cs-CZ" dirty="0" err="1">
                <a:latin typeface="Consolas" panose="020B0609020204030204" pitchFamily="49" charset="0"/>
              </a:rPr>
              <a:t>Monitor.Enter</a:t>
            </a:r>
            <a:r>
              <a:rPr lang="cs-CZ" dirty="0">
                <a:latin typeface="Consolas" panose="020B0609020204030204" pitchFamily="49" charset="0"/>
              </a:rPr>
              <a:t>(</a:t>
            </a:r>
            <a:r>
              <a:rPr lang="cs-CZ" dirty="0" err="1">
                <a:latin typeface="Consolas" panose="020B0609020204030204" pitchFamily="49" charset="0"/>
              </a:rPr>
              <a:t>countLock</a:t>
            </a:r>
            <a:r>
              <a:rPr lang="cs-CZ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    </a:t>
            </a:r>
            <a:r>
              <a:rPr lang="cs-CZ" dirty="0" err="1">
                <a:latin typeface="Consolas" panose="020B0609020204030204" pitchFamily="49" charset="0"/>
              </a:rPr>
              <a:t>int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cs-CZ" dirty="0" err="1">
                <a:latin typeface="Consolas" panose="020B0609020204030204" pitchFamily="49" charset="0"/>
              </a:rPr>
              <a:t>tmp</a:t>
            </a:r>
            <a:r>
              <a:rPr lang="cs-CZ" dirty="0">
                <a:latin typeface="Consolas" panose="020B0609020204030204" pitchFamily="49" charset="0"/>
              </a:rPr>
              <a:t> = </a:t>
            </a:r>
            <a:r>
              <a:rPr lang="cs-CZ" dirty="0" err="1">
                <a:latin typeface="Consolas" panose="020B0609020204030204" pitchFamily="49" charset="0"/>
              </a:rPr>
              <a:t>count</a:t>
            </a:r>
            <a:r>
              <a:rPr lang="cs-CZ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    </a:t>
            </a:r>
            <a:r>
              <a:rPr lang="cs-CZ" dirty="0" err="1">
                <a:latin typeface="Consolas" panose="020B0609020204030204" pitchFamily="49" charset="0"/>
              </a:rPr>
              <a:t>Console.WriteLine</a:t>
            </a:r>
            <a:r>
              <a:rPr lang="cs-CZ" dirty="0">
                <a:latin typeface="Consolas" panose="020B0609020204030204" pitchFamily="49" charset="0"/>
              </a:rPr>
              <a:t> ("</a:t>
            </a:r>
            <a:r>
              <a:rPr lang="cs-CZ" dirty="0" err="1">
                <a:latin typeface="Consolas" panose="020B0609020204030204" pitchFamily="49" charset="0"/>
              </a:rPr>
              <a:t>Read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cs-CZ" dirty="0" err="1">
                <a:latin typeface="Consolas" panose="020B0609020204030204" pitchFamily="49" charset="0"/>
              </a:rPr>
              <a:t>count</a:t>
            </a:r>
            <a:r>
              <a:rPr lang="cs-CZ" dirty="0">
                <a:latin typeface="Consolas" panose="020B0609020204030204" pitchFamily="49" charset="0"/>
              </a:rPr>
              <a:t>={0}", </a:t>
            </a:r>
            <a:r>
              <a:rPr lang="cs-CZ" dirty="0" err="1">
                <a:latin typeface="Consolas" panose="020B0609020204030204" pitchFamily="49" charset="0"/>
              </a:rPr>
              <a:t>tmp</a:t>
            </a:r>
            <a:r>
              <a:rPr lang="cs-CZ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    </a:t>
            </a:r>
            <a:r>
              <a:rPr lang="cs-CZ" dirty="0" err="1">
                <a:latin typeface="Consolas" panose="020B0609020204030204" pitchFamily="49" charset="0"/>
              </a:rPr>
              <a:t>Thread.Sleep</a:t>
            </a:r>
            <a:r>
              <a:rPr lang="cs-CZ" dirty="0">
                <a:latin typeface="Consolas" panose="020B0609020204030204" pitchFamily="49" charset="0"/>
              </a:rPr>
              <a:t>(20);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    </a:t>
            </a:r>
            <a:r>
              <a:rPr lang="cs-CZ" dirty="0" err="1">
                <a:latin typeface="Consolas" panose="020B0609020204030204" pitchFamily="49" charset="0"/>
              </a:rPr>
              <a:t>tmp</a:t>
            </a:r>
            <a:r>
              <a:rPr lang="cs-CZ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    </a:t>
            </a:r>
            <a:r>
              <a:rPr lang="cs-CZ" dirty="0" err="1">
                <a:latin typeface="Consolas" panose="020B0609020204030204" pitchFamily="49" charset="0"/>
              </a:rPr>
              <a:t>Console.WriteLine</a:t>
            </a:r>
            <a:r>
              <a:rPr lang="cs-CZ" dirty="0">
                <a:latin typeface="Consolas" panose="020B0609020204030204" pitchFamily="49" charset="0"/>
              </a:rPr>
              <a:t> ("</a:t>
            </a:r>
            <a:r>
              <a:rPr lang="cs-CZ" dirty="0" err="1">
                <a:latin typeface="Consolas" panose="020B0609020204030204" pitchFamily="49" charset="0"/>
              </a:rPr>
              <a:t>Incremented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cs-CZ" dirty="0" err="1">
                <a:latin typeface="Consolas" panose="020B0609020204030204" pitchFamily="49" charset="0"/>
              </a:rPr>
              <a:t>tmp</a:t>
            </a:r>
            <a:r>
              <a:rPr lang="cs-CZ" dirty="0">
                <a:latin typeface="Consolas" panose="020B0609020204030204" pitchFamily="49" charset="0"/>
              </a:rPr>
              <a:t> to {0}", </a:t>
            </a:r>
            <a:r>
              <a:rPr lang="cs-CZ" dirty="0" err="1">
                <a:latin typeface="Consolas" panose="020B0609020204030204" pitchFamily="49" charset="0"/>
              </a:rPr>
              <a:t>tmp</a:t>
            </a:r>
            <a:r>
              <a:rPr lang="cs-CZ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    </a:t>
            </a:r>
            <a:r>
              <a:rPr lang="cs-CZ" dirty="0" err="1">
                <a:latin typeface="Consolas" panose="020B0609020204030204" pitchFamily="49" charset="0"/>
              </a:rPr>
              <a:t>Thread.Sleep</a:t>
            </a:r>
            <a:r>
              <a:rPr lang="cs-CZ" dirty="0">
                <a:latin typeface="Consolas" panose="020B0609020204030204" pitchFamily="49" charset="0"/>
              </a:rPr>
              <a:t>(10);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    </a:t>
            </a:r>
            <a:r>
              <a:rPr lang="cs-CZ" dirty="0" err="1">
                <a:latin typeface="Consolas" panose="020B0609020204030204" pitchFamily="49" charset="0"/>
              </a:rPr>
              <a:t>count</a:t>
            </a:r>
            <a:r>
              <a:rPr lang="cs-CZ" dirty="0">
                <a:latin typeface="Consolas" panose="020B0609020204030204" pitchFamily="49" charset="0"/>
              </a:rPr>
              <a:t> = </a:t>
            </a:r>
            <a:r>
              <a:rPr lang="cs-CZ" dirty="0" err="1">
                <a:latin typeface="Consolas" panose="020B0609020204030204" pitchFamily="49" charset="0"/>
              </a:rPr>
              <a:t>tmp</a:t>
            </a:r>
            <a:r>
              <a:rPr lang="cs-CZ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    </a:t>
            </a:r>
            <a:r>
              <a:rPr lang="cs-CZ" dirty="0" err="1">
                <a:latin typeface="Consolas" panose="020B0609020204030204" pitchFamily="49" charset="0"/>
              </a:rPr>
              <a:t>Console.WriteLine</a:t>
            </a:r>
            <a:r>
              <a:rPr lang="cs-CZ" dirty="0">
                <a:latin typeface="Consolas" panose="020B0609020204030204" pitchFamily="49" charset="0"/>
              </a:rPr>
              <a:t> ("</a:t>
            </a:r>
            <a:r>
              <a:rPr lang="cs-CZ" dirty="0" err="1">
                <a:latin typeface="Consolas" panose="020B0609020204030204" pitchFamily="49" charset="0"/>
              </a:rPr>
              <a:t>count</a:t>
            </a:r>
            <a:r>
              <a:rPr lang="cs-CZ" dirty="0">
                <a:latin typeface="Consolas" panose="020B0609020204030204" pitchFamily="49" charset="0"/>
              </a:rPr>
              <a:t>={0}", </a:t>
            </a:r>
            <a:r>
              <a:rPr lang="cs-CZ" dirty="0" err="1">
                <a:latin typeface="Consolas" panose="020B0609020204030204" pitchFamily="49" charset="0"/>
              </a:rPr>
              <a:t>tmp</a:t>
            </a:r>
            <a:r>
              <a:rPr lang="cs-CZ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    </a:t>
            </a:r>
            <a:r>
              <a:rPr lang="cs-CZ" dirty="0" err="1">
                <a:latin typeface="Consolas" panose="020B0609020204030204" pitchFamily="49" charset="0"/>
              </a:rPr>
              <a:t>Monitor.Exit</a:t>
            </a:r>
            <a:r>
              <a:rPr lang="cs-CZ" dirty="0">
                <a:latin typeface="Consolas" panose="020B0609020204030204" pitchFamily="49" charset="0"/>
              </a:rPr>
              <a:t>(</a:t>
            </a:r>
            <a:r>
              <a:rPr lang="cs-CZ" dirty="0" err="1">
                <a:latin typeface="Consolas" panose="020B0609020204030204" pitchFamily="49" charset="0"/>
              </a:rPr>
              <a:t>countLock</a:t>
            </a:r>
            <a:r>
              <a:rPr lang="cs-CZ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    </a:t>
            </a:r>
            <a:r>
              <a:rPr lang="cs-CZ" dirty="0" err="1">
                <a:latin typeface="Consolas" panose="020B0609020204030204" pitchFamily="49" charset="0"/>
              </a:rPr>
              <a:t>Thread.Sleep</a:t>
            </a:r>
            <a:r>
              <a:rPr lang="cs-CZ" dirty="0">
                <a:latin typeface="Consolas" panose="020B0609020204030204" pitchFamily="49" charset="0"/>
              </a:rPr>
              <a:t>(40);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00648815-4E8D-41DF-9FF7-8BD4BEA6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Hrozivě složité téma z oblasti informatiky</a:t>
            </a:r>
            <a:endParaRPr lang="cs-CZ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42211F0-FEF0-443D-B7AD-163F4CA6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EBAF-B1FA-4011-82C4-BD471D904038}" type="datetime1">
              <a:rPr lang="cs-CZ" smtClean="0"/>
              <a:t>20.11.2018</a:t>
            </a:fld>
            <a:endParaRPr lang="cs-CZ" dirty="0"/>
          </a:p>
        </p:txBody>
      </p:sp>
      <p:sp>
        <p:nvSpPr>
          <p:cNvPr id="6" name="Nadpis 5">
            <a:extLst>
              <a:ext uri="{FF2B5EF4-FFF2-40B4-BE49-F238E27FC236}">
                <a16:creationId xmlns:a16="http://schemas.microsoft.com/office/drawing/2014/main" id="{D8F18C9B-1350-4F7C-8556-EAA237DF1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Omezení přístupu do kritické sekce</a:t>
            </a:r>
          </a:p>
        </p:txBody>
      </p:sp>
    </p:spTree>
    <p:extLst>
      <p:ext uri="{BB962C8B-B14F-4D97-AF65-F5344CB8AC3E}">
        <p14:creationId xmlns:p14="http://schemas.microsoft.com/office/powerpoint/2010/main" val="16548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>
            <a:extLst>
              <a:ext uri="{FF2B5EF4-FFF2-40B4-BE49-F238E27FC236}">
                <a16:creationId xmlns:a16="http://schemas.microsoft.com/office/drawing/2014/main" id="{52D35D07-1273-4898-8D5B-170CAE191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cs-CZ" sz="1600" dirty="0">
                <a:latin typeface="Consolas" panose="020B0609020204030204" pitchFamily="49" charset="0"/>
              </a:rPr>
              <a:t>static </a:t>
            </a:r>
            <a:r>
              <a:rPr lang="cs-CZ" sz="1600" dirty="0" err="1">
                <a:latin typeface="Consolas" panose="020B0609020204030204" pitchFamily="49" charset="0"/>
              </a:rPr>
              <a:t>void</a:t>
            </a:r>
            <a:r>
              <a:rPr lang="cs-CZ" sz="1600" dirty="0">
                <a:latin typeface="Consolas" panose="020B0609020204030204" pitchFamily="49" charset="0"/>
              </a:rPr>
              <a:t> </a:t>
            </a:r>
            <a:r>
              <a:rPr lang="cs-CZ" sz="1600" dirty="0" err="1">
                <a:latin typeface="Consolas" panose="020B0609020204030204" pitchFamily="49" charset="0"/>
              </a:rPr>
              <a:t>ThreadJob</a:t>
            </a:r>
            <a:r>
              <a:rPr lang="cs-CZ" sz="16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cs-CZ" sz="1600" dirty="0">
                <a:latin typeface="Consolas" panose="020B0609020204030204" pitchFamily="49" charset="0"/>
              </a:rPr>
              <a:t>{</a:t>
            </a:r>
          </a:p>
          <a:p>
            <a:pPr marL="457189" lvl="1" indent="0">
              <a:buNone/>
            </a:pPr>
            <a:r>
              <a:rPr lang="cs-CZ" sz="1600" dirty="0" err="1">
                <a:latin typeface="Consolas" panose="020B0609020204030204" pitchFamily="49" charset="0"/>
              </a:rPr>
              <a:t>for</a:t>
            </a:r>
            <a:r>
              <a:rPr lang="cs-CZ" sz="1600" dirty="0">
                <a:latin typeface="Consolas" panose="020B0609020204030204" pitchFamily="49" charset="0"/>
              </a:rPr>
              <a:t> (</a:t>
            </a:r>
            <a:r>
              <a:rPr lang="cs-CZ" sz="1600" dirty="0" err="1">
                <a:latin typeface="Consolas" panose="020B0609020204030204" pitchFamily="49" charset="0"/>
              </a:rPr>
              <a:t>int</a:t>
            </a:r>
            <a:r>
              <a:rPr lang="cs-CZ" sz="1600" dirty="0">
                <a:latin typeface="Consolas" panose="020B0609020204030204" pitchFamily="49" charset="0"/>
              </a:rPr>
              <a:t> i=0; i &lt; 5; i++)</a:t>
            </a:r>
          </a:p>
          <a:p>
            <a:pPr marL="457189" lvl="1" indent="0">
              <a:buNone/>
            </a:pPr>
            <a:r>
              <a:rPr lang="cs-CZ" sz="1600" dirty="0">
                <a:latin typeface="Consolas" panose="020B0609020204030204" pitchFamily="49" charset="0"/>
              </a:rPr>
              <a:t>{</a:t>
            </a:r>
          </a:p>
          <a:p>
            <a:pPr marL="914377" lvl="2" indent="0">
              <a:buNone/>
            </a:pPr>
            <a:r>
              <a:rPr lang="cs-CZ" sz="1200" b="1" dirty="0" err="1">
                <a:latin typeface="Consolas" panose="020B0609020204030204" pitchFamily="49" charset="0"/>
              </a:rPr>
              <a:t>lock</a:t>
            </a:r>
            <a:r>
              <a:rPr lang="cs-CZ" sz="1200" b="1" dirty="0">
                <a:latin typeface="Consolas" panose="020B0609020204030204" pitchFamily="49" charset="0"/>
              </a:rPr>
              <a:t> (</a:t>
            </a:r>
            <a:r>
              <a:rPr lang="cs-CZ" sz="1200" b="1" dirty="0" err="1">
                <a:latin typeface="Consolas" panose="020B0609020204030204" pitchFamily="49" charset="0"/>
              </a:rPr>
              <a:t>countLock</a:t>
            </a:r>
            <a:r>
              <a:rPr lang="cs-CZ" sz="1200" b="1" dirty="0">
                <a:latin typeface="Consolas" panose="020B0609020204030204" pitchFamily="49" charset="0"/>
              </a:rPr>
              <a:t>)</a:t>
            </a:r>
          </a:p>
          <a:p>
            <a:pPr marL="914377" lvl="2" indent="0">
              <a:buNone/>
            </a:pPr>
            <a:r>
              <a:rPr lang="cs-CZ" sz="1200" dirty="0">
                <a:latin typeface="Consolas" panose="020B0609020204030204" pitchFamily="49" charset="0"/>
              </a:rPr>
              <a:t>{</a:t>
            </a:r>
          </a:p>
          <a:p>
            <a:pPr marL="1371566" lvl="3" indent="0">
              <a:buNone/>
            </a:pPr>
            <a:r>
              <a:rPr lang="cs-CZ" sz="1400" dirty="0" err="1">
                <a:latin typeface="Consolas" panose="020B0609020204030204" pitchFamily="49" charset="0"/>
              </a:rPr>
              <a:t>int</a:t>
            </a:r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cs-CZ" sz="1400" dirty="0" err="1">
                <a:latin typeface="Consolas" panose="020B0609020204030204" pitchFamily="49" charset="0"/>
              </a:rPr>
              <a:t>tmp</a:t>
            </a:r>
            <a:r>
              <a:rPr lang="cs-CZ" sz="1400" dirty="0">
                <a:latin typeface="Consolas" panose="020B0609020204030204" pitchFamily="49" charset="0"/>
              </a:rPr>
              <a:t> = </a:t>
            </a:r>
            <a:r>
              <a:rPr lang="cs-CZ" sz="1400" dirty="0" err="1">
                <a:latin typeface="Consolas" panose="020B0609020204030204" pitchFamily="49" charset="0"/>
              </a:rPr>
              <a:t>count</a:t>
            </a:r>
            <a:r>
              <a:rPr lang="cs-CZ" sz="1400" dirty="0">
                <a:latin typeface="Consolas" panose="020B0609020204030204" pitchFamily="49" charset="0"/>
              </a:rPr>
              <a:t>;</a:t>
            </a:r>
          </a:p>
          <a:p>
            <a:pPr marL="1371566" lvl="3" indent="0">
              <a:buNone/>
            </a:pPr>
            <a:r>
              <a:rPr lang="cs-CZ" sz="1400" dirty="0" err="1">
                <a:latin typeface="Consolas" panose="020B0609020204030204" pitchFamily="49" charset="0"/>
              </a:rPr>
              <a:t>Console.WriteLine</a:t>
            </a:r>
            <a:r>
              <a:rPr lang="cs-CZ" sz="1400" dirty="0">
                <a:latin typeface="Consolas" panose="020B0609020204030204" pitchFamily="49" charset="0"/>
              </a:rPr>
              <a:t> ("</a:t>
            </a:r>
            <a:r>
              <a:rPr lang="cs-CZ" sz="1400" dirty="0" err="1">
                <a:latin typeface="Consolas" panose="020B0609020204030204" pitchFamily="49" charset="0"/>
              </a:rPr>
              <a:t>Read</a:t>
            </a:r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cs-CZ" sz="1400" dirty="0" err="1">
                <a:latin typeface="Consolas" panose="020B0609020204030204" pitchFamily="49" charset="0"/>
              </a:rPr>
              <a:t>count</a:t>
            </a:r>
            <a:r>
              <a:rPr lang="cs-CZ" sz="1400" dirty="0">
                <a:latin typeface="Consolas" panose="020B0609020204030204" pitchFamily="49" charset="0"/>
              </a:rPr>
              <a:t>={0}", </a:t>
            </a:r>
            <a:r>
              <a:rPr lang="cs-CZ" sz="1400" dirty="0" err="1">
                <a:latin typeface="Consolas" panose="020B0609020204030204" pitchFamily="49" charset="0"/>
              </a:rPr>
              <a:t>tmp</a:t>
            </a:r>
            <a:r>
              <a:rPr lang="cs-CZ" sz="1400" dirty="0">
                <a:latin typeface="Consolas" panose="020B0609020204030204" pitchFamily="49" charset="0"/>
              </a:rPr>
              <a:t>);</a:t>
            </a:r>
          </a:p>
          <a:p>
            <a:pPr marL="1371566" lvl="3" indent="0">
              <a:buNone/>
            </a:pPr>
            <a:r>
              <a:rPr lang="cs-CZ" sz="1400" dirty="0" err="1">
                <a:latin typeface="Consolas" panose="020B0609020204030204" pitchFamily="49" charset="0"/>
              </a:rPr>
              <a:t>Thread.Sleep</a:t>
            </a:r>
            <a:r>
              <a:rPr lang="cs-CZ" sz="1400" dirty="0">
                <a:latin typeface="Consolas" panose="020B0609020204030204" pitchFamily="49" charset="0"/>
              </a:rPr>
              <a:t>(20);</a:t>
            </a:r>
          </a:p>
          <a:p>
            <a:pPr marL="1371566" lvl="3" indent="0">
              <a:buNone/>
            </a:pPr>
            <a:r>
              <a:rPr lang="cs-CZ" sz="1400" dirty="0" err="1">
                <a:latin typeface="Consolas" panose="020B0609020204030204" pitchFamily="49" charset="0"/>
              </a:rPr>
              <a:t>tmp</a:t>
            </a:r>
            <a:r>
              <a:rPr lang="cs-CZ" sz="1400" dirty="0">
                <a:latin typeface="Consolas" panose="020B0609020204030204" pitchFamily="49" charset="0"/>
              </a:rPr>
              <a:t>++;</a:t>
            </a:r>
          </a:p>
          <a:p>
            <a:pPr marL="1371566" lvl="3" indent="0">
              <a:buNone/>
            </a:pPr>
            <a:r>
              <a:rPr lang="cs-CZ" sz="1400" dirty="0" err="1">
                <a:latin typeface="Consolas" panose="020B0609020204030204" pitchFamily="49" charset="0"/>
              </a:rPr>
              <a:t>Console.WriteLine</a:t>
            </a:r>
            <a:r>
              <a:rPr lang="cs-CZ" sz="1400" dirty="0">
                <a:latin typeface="Consolas" panose="020B0609020204030204" pitchFamily="49" charset="0"/>
              </a:rPr>
              <a:t> ("</a:t>
            </a:r>
            <a:r>
              <a:rPr lang="cs-CZ" sz="1400" dirty="0" err="1">
                <a:latin typeface="Consolas" panose="020B0609020204030204" pitchFamily="49" charset="0"/>
              </a:rPr>
              <a:t>Incremented</a:t>
            </a:r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cs-CZ" sz="1400" dirty="0" err="1">
                <a:latin typeface="Consolas" panose="020B0609020204030204" pitchFamily="49" charset="0"/>
              </a:rPr>
              <a:t>tmp</a:t>
            </a:r>
            <a:r>
              <a:rPr lang="cs-CZ" sz="1400" dirty="0">
                <a:latin typeface="Consolas" panose="020B0609020204030204" pitchFamily="49" charset="0"/>
              </a:rPr>
              <a:t> to {0}", </a:t>
            </a:r>
            <a:r>
              <a:rPr lang="cs-CZ" sz="1400" dirty="0" err="1">
                <a:latin typeface="Consolas" panose="020B0609020204030204" pitchFamily="49" charset="0"/>
              </a:rPr>
              <a:t>tmp</a:t>
            </a:r>
            <a:r>
              <a:rPr lang="cs-CZ" sz="1400" dirty="0">
                <a:latin typeface="Consolas" panose="020B0609020204030204" pitchFamily="49" charset="0"/>
              </a:rPr>
              <a:t>);</a:t>
            </a:r>
          </a:p>
          <a:p>
            <a:pPr marL="1371566" lvl="3" indent="0">
              <a:buNone/>
            </a:pPr>
            <a:r>
              <a:rPr lang="cs-CZ" sz="1400" dirty="0" err="1">
                <a:latin typeface="Consolas" panose="020B0609020204030204" pitchFamily="49" charset="0"/>
              </a:rPr>
              <a:t>Thread.Sleep</a:t>
            </a:r>
            <a:r>
              <a:rPr lang="cs-CZ" sz="1400" dirty="0">
                <a:latin typeface="Consolas" panose="020B0609020204030204" pitchFamily="49" charset="0"/>
              </a:rPr>
              <a:t>(10);</a:t>
            </a:r>
          </a:p>
          <a:p>
            <a:pPr marL="1371566" lvl="3" indent="0">
              <a:buNone/>
            </a:pPr>
            <a:r>
              <a:rPr lang="cs-CZ" sz="1400" dirty="0" err="1">
                <a:latin typeface="Consolas" panose="020B0609020204030204" pitchFamily="49" charset="0"/>
              </a:rPr>
              <a:t>count</a:t>
            </a:r>
            <a:r>
              <a:rPr lang="cs-CZ" sz="1400" dirty="0">
                <a:latin typeface="Consolas" panose="020B0609020204030204" pitchFamily="49" charset="0"/>
              </a:rPr>
              <a:t> = </a:t>
            </a:r>
            <a:r>
              <a:rPr lang="cs-CZ" sz="1400" dirty="0" err="1">
                <a:latin typeface="Consolas" panose="020B0609020204030204" pitchFamily="49" charset="0"/>
              </a:rPr>
              <a:t>tmp</a:t>
            </a:r>
            <a:r>
              <a:rPr lang="cs-CZ" sz="1400" dirty="0">
                <a:latin typeface="Consolas" panose="020B0609020204030204" pitchFamily="49" charset="0"/>
              </a:rPr>
              <a:t>;</a:t>
            </a:r>
          </a:p>
          <a:p>
            <a:pPr marL="1371566" lvl="3" indent="0">
              <a:buNone/>
            </a:pPr>
            <a:r>
              <a:rPr lang="cs-CZ" sz="1400" dirty="0" err="1">
                <a:latin typeface="Consolas" panose="020B0609020204030204" pitchFamily="49" charset="0"/>
              </a:rPr>
              <a:t>Console.WriteLine</a:t>
            </a:r>
            <a:r>
              <a:rPr lang="cs-CZ" sz="1400" dirty="0">
                <a:latin typeface="Consolas" panose="020B0609020204030204" pitchFamily="49" charset="0"/>
              </a:rPr>
              <a:t> ("</a:t>
            </a:r>
            <a:r>
              <a:rPr lang="cs-CZ" sz="1400" dirty="0" err="1">
                <a:latin typeface="Consolas" panose="020B0609020204030204" pitchFamily="49" charset="0"/>
              </a:rPr>
              <a:t>Written</a:t>
            </a:r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cs-CZ" sz="1400" dirty="0" err="1">
                <a:latin typeface="Consolas" panose="020B0609020204030204" pitchFamily="49" charset="0"/>
              </a:rPr>
              <a:t>count</a:t>
            </a:r>
            <a:r>
              <a:rPr lang="cs-CZ" sz="1400" dirty="0">
                <a:latin typeface="Consolas" panose="020B0609020204030204" pitchFamily="49" charset="0"/>
              </a:rPr>
              <a:t>={0}", </a:t>
            </a:r>
            <a:r>
              <a:rPr lang="cs-CZ" sz="1400" dirty="0" err="1">
                <a:latin typeface="Consolas" panose="020B0609020204030204" pitchFamily="49" charset="0"/>
              </a:rPr>
              <a:t>tmp</a:t>
            </a:r>
            <a:r>
              <a:rPr lang="cs-CZ" sz="1400" dirty="0">
                <a:latin typeface="Consolas" panose="020B0609020204030204" pitchFamily="49" charset="0"/>
              </a:rPr>
              <a:t>);</a:t>
            </a:r>
          </a:p>
          <a:p>
            <a:pPr marL="914377" lvl="2" indent="0">
              <a:buNone/>
            </a:pPr>
            <a:r>
              <a:rPr lang="cs-CZ" sz="1200" dirty="0">
                <a:latin typeface="Consolas" panose="020B0609020204030204" pitchFamily="49" charset="0"/>
              </a:rPr>
              <a:t>}</a:t>
            </a:r>
          </a:p>
          <a:p>
            <a:pPr marL="914377" lvl="2" indent="0">
              <a:buNone/>
            </a:pPr>
            <a:r>
              <a:rPr lang="cs-CZ" sz="1200" dirty="0" err="1">
                <a:latin typeface="Consolas" panose="020B0609020204030204" pitchFamily="49" charset="0"/>
              </a:rPr>
              <a:t>Thread.Sleep</a:t>
            </a:r>
            <a:r>
              <a:rPr lang="cs-CZ" sz="1200" dirty="0">
                <a:latin typeface="Consolas" panose="020B0609020204030204" pitchFamily="49" charset="0"/>
              </a:rPr>
              <a:t>(40);</a:t>
            </a:r>
          </a:p>
          <a:p>
            <a:pPr marL="457189" lvl="1" indent="0">
              <a:buNone/>
            </a:pPr>
            <a:r>
              <a:rPr lang="cs-CZ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cs-CZ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CD181E4-1FA5-4114-9EC3-8CCF2F3F6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Hrozivě složité téma z oblasti informatiky</a:t>
            </a:r>
            <a:endParaRPr lang="cs-CZ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1F3C6D7-9214-48D8-8487-2396FEB1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EBAF-B1FA-4011-82C4-BD471D904038}" type="datetime1">
              <a:rPr lang="cs-CZ" smtClean="0"/>
              <a:t>20.11.2018</a:t>
            </a:fld>
            <a:endParaRPr lang="cs-CZ" dirty="0"/>
          </a:p>
        </p:txBody>
      </p:sp>
      <p:sp>
        <p:nvSpPr>
          <p:cNvPr id="6" name="Nadpis 5">
            <a:extLst>
              <a:ext uri="{FF2B5EF4-FFF2-40B4-BE49-F238E27FC236}">
                <a16:creationId xmlns:a16="http://schemas.microsoft.com/office/drawing/2014/main" id="{8DB5B4B9-F10F-4E52-85C1-D4DE9DDCB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Hezčí zápis přes „</a:t>
            </a:r>
            <a:r>
              <a:rPr lang="cs-CZ" dirty="0" err="1"/>
              <a:t>lock</a:t>
            </a:r>
            <a:r>
              <a:rPr lang="cs-CZ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60376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>
            <a:extLst>
              <a:ext uri="{FF2B5EF4-FFF2-40B4-BE49-F238E27FC236}">
                <a16:creationId xmlns:a16="http://schemas.microsoft.com/office/drawing/2014/main" id="{6941F2E4-C611-453C-90AB-D612064FE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Vzájemné uváznutí</a:t>
            </a:r>
          </a:p>
          <a:p>
            <a:r>
              <a:rPr lang="cs-CZ" dirty="0"/>
              <a:t>Metoda1 čeká na uvolnění zdroje alokovaného metodou2</a:t>
            </a:r>
          </a:p>
          <a:p>
            <a:r>
              <a:rPr lang="cs-CZ" dirty="0"/>
              <a:t>Metoda2 čeká na uvolnění zdroje alokovaného metodou1</a:t>
            </a:r>
          </a:p>
          <a:p>
            <a:endParaRPr lang="cs-CZ" dirty="0"/>
          </a:p>
          <a:p>
            <a:r>
              <a:rPr lang="cs-CZ" dirty="0"/>
              <a:t>Přidělovat a zamykat vždy všechny prostředky</a:t>
            </a:r>
          </a:p>
          <a:p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9BC69A2C-EC65-4A1E-8E8F-9E7CC3D2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Hrozivě složité téma z oblasti informatiky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24154D8-18C3-4A50-983E-D0D703B0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EBAF-B1FA-4011-82C4-BD471D904038}" type="datetime1">
              <a:rPr lang="cs-CZ" smtClean="0"/>
              <a:t>20.11.2018</a:t>
            </a:fld>
            <a:endParaRPr 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CE6B8352-453F-4FA7-959B-47DBAA8C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Deadlock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1465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>
            <a:extLst>
              <a:ext uri="{FF2B5EF4-FFF2-40B4-BE49-F238E27FC236}">
                <a16:creationId xmlns:a16="http://schemas.microsoft.com/office/drawing/2014/main" id="{FD049139-3383-456C-A642-975364798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 err="1"/>
              <a:t>using</a:t>
            </a:r>
            <a:r>
              <a:rPr lang="cs-CZ" dirty="0"/>
              <a:t> </a:t>
            </a:r>
            <a:r>
              <a:rPr lang="cs-CZ" dirty="0" err="1"/>
              <a:t>System</a:t>
            </a:r>
            <a:r>
              <a:rPr lang="cs-CZ" dirty="0"/>
              <a:t>;</a:t>
            </a:r>
          </a:p>
          <a:p>
            <a:pPr marL="0" indent="0">
              <a:buNone/>
            </a:pPr>
            <a:r>
              <a:rPr lang="cs-CZ" dirty="0" err="1"/>
              <a:t>using</a:t>
            </a:r>
            <a:r>
              <a:rPr lang="cs-CZ" dirty="0"/>
              <a:t> </a:t>
            </a:r>
            <a:r>
              <a:rPr lang="cs-CZ" dirty="0" err="1"/>
              <a:t>System.Threading</a:t>
            </a:r>
            <a:r>
              <a:rPr lang="cs-CZ" dirty="0"/>
              <a:t>;</a:t>
            </a:r>
          </a:p>
          <a:p>
            <a:pPr marL="0" indent="0">
              <a:buNone/>
            </a:pPr>
            <a:r>
              <a:rPr lang="cs-CZ" dirty="0" err="1"/>
              <a:t>class</a:t>
            </a:r>
            <a:r>
              <a:rPr lang="cs-CZ" dirty="0"/>
              <a:t> Test</a:t>
            </a:r>
          </a:p>
          <a:p>
            <a:pPr marL="0" indent="0">
              <a:buNone/>
            </a:pPr>
            <a:r>
              <a:rPr lang="cs-CZ" dirty="0"/>
              <a:t>{</a:t>
            </a:r>
          </a:p>
          <a:p>
            <a:pPr marL="0" indent="0">
              <a:buNone/>
            </a:pPr>
            <a:r>
              <a:rPr lang="cs-CZ" dirty="0"/>
              <a:t>    static </a:t>
            </a:r>
            <a:r>
              <a:rPr lang="cs-CZ" dirty="0" err="1"/>
              <a:t>void</a:t>
            </a:r>
            <a:r>
              <a:rPr lang="cs-CZ" dirty="0"/>
              <a:t> </a:t>
            </a:r>
            <a:r>
              <a:rPr lang="cs-CZ" dirty="0" err="1"/>
              <a:t>Main</a:t>
            </a:r>
            <a:r>
              <a:rPr lang="cs-CZ" dirty="0"/>
              <a:t>()</a:t>
            </a:r>
          </a:p>
          <a:p>
            <a:pPr marL="0" indent="0">
              <a:buNone/>
            </a:pPr>
            <a:r>
              <a:rPr lang="cs-CZ" dirty="0"/>
              <a:t>    {</a:t>
            </a:r>
          </a:p>
          <a:p>
            <a:pPr marL="0" indent="0">
              <a:buNone/>
            </a:pPr>
            <a:r>
              <a:rPr lang="cs-CZ" dirty="0"/>
              <a:t>        </a:t>
            </a:r>
            <a:r>
              <a:rPr lang="cs-CZ" dirty="0" err="1"/>
              <a:t>bool</a:t>
            </a:r>
            <a:r>
              <a:rPr lang="cs-CZ" dirty="0"/>
              <a:t> </a:t>
            </a:r>
            <a:r>
              <a:rPr lang="cs-CZ" dirty="0" err="1"/>
              <a:t>firstInstance</a:t>
            </a:r>
            <a:r>
              <a:rPr lang="cs-CZ" dirty="0"/>
              <a:t>;</a:t>
            </a:r>
          </a:p>
          <a:p>
            <a:pPr marL="0" indent="0">
              <a:buNone/>
            </a:pPr>
            <a:r>
              <a:rPr lang="cs-CZ" dirty="0"/>
              <a:t>        </a:t>
            </a:r>
            <a:r>
              <a:rPr lang="cs-CZ" dirty="0" err="1"/>
              <a:t>using</a:t>
            </a:r>
            <a:r>
              <a:rPr lang="cs-CZ" dirty="0"/>
              <a:t> (</a:t>
            </a:r>
            <a:r>
              <a:rPr lang="cs-CZ" dirty="0" err="1"/>
              <a:t>Mutex</a:t>
            </a:r>
            <a:r>
              <a:rPr lang="cs-CZ" dirty="0"/>
              <a:t> </a:t>
            </a:r>
            <a:r>
              <a:rPr lang="cs-CZ" dirty="0" err="1"/>
              <a:t>mutex</a:t>
            </a:r>
            <a:r>
              <a:rPr lang="cs-CZ" dirty="0"/>
              <a:t> = </a:t>
            </a:r>
            <a:r>
              <a:rPr lang="cs-CZ" b="1" dirty="0" err="1"/>
              <a:t>new</a:t>
            </a:r>
            <a:r>
              <a:rPr lang="cs-CZ" b="1" dirty="0"/>
              <a:t> </a:t>
            </a:r>
            <a:r>
              <a:rPr lang="cs-CZ" b="1" dirty="0" err="1"/>
              <a:t>Mutex</a:t>
            </a:r>
            <a:r>
              <a:rPr lang="cs-CZ" b="1" dirty="0"/>
              <a:t>(</a:t>
            </a:r>
            <a:r>
              <a:rPr lang="cs-CZ" b="1" dirty="0" err="1"/>
              <a:t>true</a:t>
            </a:r>
            <a:r>
              <a:rPr lang="cs-CZ" b="1" dirty="0"/>
              <a:t>, </a:t>
            </a:r>
          </a:p>
          <a:p>
            <a:pPr marL="0" indent="0">
              <a:buNone/>
            </a:pPr>
            <a:r>
              <a:rPr lang="cs-CZ" b="1" dirty="0"/>
              <a:t>                                       @"</a:t>
            </a:r>
            <a:r>
              <a:rPr lang="cs-CZ" b="1" dirty="0" err="1"/>
              <a:t>Global</a:t>
            </a:r>
            <a:r>
              <a:rPr lang="cs-CZ" b="1" dirty="0"/>
              <a:t>\</a:t>
            </a:r>
            <a:r>
              <a:rPr lang="cs-CZ" b="1" dirty="0" err="1"/>
              <a:t>My.MutexTestApp</a:t>
            </a:r>
            <a:r>
              <a:rPr lang="cs-CZ" dirty="0"/>
              <a:t>",</a:t>
            </a:r>
          </a:p>
          <a:p>
            <a:pPr marL="0" indent="0">
              <a:buNone/>
            </a:pPr>
            <a:r>
              <a:rPr lang="cs-CZ" dirty="0"/>
              <a:t>                                       </a:t>
            </a:r>
            <a:r>
              <a:rPr lang="cs-CZ" dirty="0" err="1"/>
              <a:t>out</a:t>
            </a:r>
            <a:r>
              <a:rPr lang="cs-CZ" dirty="0"/>
              <a:t> </a:t>
            </a:r>
            <a:r>
              <a:rPr lang="cs-CZ" dirty="0" err="1"/>
              <a:t>firstInstance</a:t>
            </a:r>
            <a:r>
              <a:rPr lang="cs-CZ" dirty="0"/>
              <a:t>))</a:t>
            </a:r>
          </a:p>
          <a:p>
            <a:pPr marL="0" indent="0">
              <a:buNone/>
            </a:pPr>
            <a:r>
              <a:rPr lang="cs-CZ" dirty="0"/>
              <a:t>        {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C0D4411C-C7BE-4D5D-8819-9A7EC7F51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Hrozivě složité téma z oblasti informatiky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234FA62-B533-4F3A-BA70-2E80D3D37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EBAF-B1FA-4011-82C4-BD471D904038}" type="datetime1">
              <a:rPr lang="cs-CZ" smtClean="0"/>
              <a:t>20.11.2018</a:t>
            </a:fld>
            <a:endParaRPr 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414D2B3A-9580-426D-90AA-13C75CA2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Mutex</a:t>
            </a:r>
            <a:r>
              <a:rPr lang="cs-CZ" dirty="0"/>
              <a:t> = omezení počtu metod, které ke zdroji mohou přistoupit napříč procesy</a:t>
            </a:r>
          </a:p>
        </p:txBody>
      </p:sp>
    </p:spTree>
    <p:extLst>
      <p:ext uri="{BB962C8B-B14F-4D97-AF65-F5344CB8AC3E}">
        <p14:creationId xmlns:p14="http://schemas.microsoft.com/office/powerpoint/2010/main" val="154329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>
            <a:extLst>
              <a:ext uri="{FF2B5EF4-FFF2-40B4-BE49-F238E27FC236}">
                <a16:creationId xmlns:a16="http://schemas.microsoft.com/office/drawing/2014/main" id="{0B7ED4F6-76E7-4C32-97B9-3BC141C22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cs-CZ" dirty="0"/>
              <a:t> </a:t>
            </a:r>
            <a:r>
              <a:rPr lang="cs-CZ" dirty="0" err="1"/>
              <a:t>if</a:t>
            </a:r>
            <a:r>
              <a:rPr lang="cs-CZ" dirty="0"/>
              <a:t> (!</a:t>
            </a:r>
            <a:r>
              <a:rPr lang="cs-CZ" dirty="0" err="1"/>
              <a:t>firstInstance</a:t>
            </a:r>
            <a:r>
              <a:rPr lang="cs-CZ" dirty="0"/>
              <a:t>)</a:t>
            </a:r>
          </a:p>
          <a:p>
            <a:pPr marL="0" indent="0">
              <a:buNone/>
            </a:pPr>
            <a:r>
              <a:rPr lang="cs-CZ" dirty="0"/>
              <a:t>            {</a:t>
            </a:r>
          </a:p>
          <a:p>
            <a:pPr marL="0" indent="0">
              <a:buNone/>
            </a:pPr>
            <a:r>
              <a:rPr lang="cs-CZ" dirty="0"/>
              <a:t>                </a:t>
            </a:r>
            <a:r>
              <a:rPr lang="cs-CZ" dirty="0" err="1"/>
              <a:t>Console.WriteLine</a:t>
            </a:r>
            <a:r>
              <a:rPr lang="cs-CZ" dirty="0"/>
              <a:t> ("</a:t>
            </a:r>
            <a:r>
              <a:rPr lang="cs-CZ" dirty="0" err="1"/>
              <a:t>Other</a:t>
            </a:r>
            <a:r>
              <a:rPr lang="cs-CZ" dirty="0"/>
              <a:t> instance </a:t>
            </a:r>
            <a:r>
              <a:rPr lang="cs-CZ" dirty="0" err="1"/>
              <a:t>detected</a:t>
            </a:r>
            <a:r>
              <a:rPr lang="cs-CZ" dirty="0"/>
              <a:t>; </a:t>
            </a:r>
            <a:r>
              <a:rPr lang="cs-CZ" dirty="0" err="1"/>
              <a:t>aborting</a:t>
            </a:r>
            <a:r>
              <a:rPr lang="cs-CZ" dirty="0"/>
              <a:t>.");</a:t>
            </a:r>
          </a:p>
          <a:p>
            <a:pPr marL="0" indent="0">
              <a:buNone/>
            </a:pPr>
            <a:r>
              <a:rPr lang="cs-CZ" dirty="0"/>
              <a:t>                return;</a:t>
            </a:r>
          </a:p>
          <a:p>
            <a:pPr marL="0" indent="0">
              <a:buNone/>
            </a:pPr>
            <a:r>
              <a:rPr lang="cs-CZ" dirty="0"/>
              <a:t>            }</a:t>
            </a:r>
          </a:p>
          <a:p>
            <a:pPr marL="0" indent="0">
              <a:buNone/>
            </a:pPr>
            <a:r>
              <a:rPr lang="cs-CZ" dirty="0"/>
              <a:t>            </a:t>
            </a:r>
            <a:r>
              <a:rPr lang="cs-CZ" dirty="0" err="1"/>
              <a:t>Console.WriteLine</a:t>
            </a:r>
            <a:r>
              <a:rPr lang="cs-CZ" dirty="0"/>
              <a:t> ("</a:t>
            </a:r>
            <a:r>
              <a:rPr lang="cs-CZ" dirty="0" err="1"/>
              <a:t>We're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only</a:t>
            </a:r>
            <a:r>
              <a:rPr lang="cs-CZ" dirty="0"/>
              <a:t> instance </a:t>
            </a:r>
            <a:r>
              <a:rPr lang="cs-CZ" dirty="0" err="1"/>
              <a:t>running</a:t>
            </a:r>
            <a:r>
              <a:rPr lang="cs-CZ" dirty="0"/>
              <a:t> - </a:t>
            </a:r>
            <a:r>
              <a:rPr lang="cs-CZ" dirty="0" err="1"/>
              <a:t>yay</a:t>
            </a:r>
            <a:r>
              <a:rPr lang="cs-CZ" dirty="0"/>
              <a:t>!");</a:t>
            </a:r>
          </a:p>
          <a:p>
            <a:pPr marL="0" indent="0">
              <a:buNone/>
            </a:pPr>
            <a:r>
              <a:rPr lang="cs-CZ" dirty="0"/>
              <a:t>            </a:t>
            </a:r>
            <a:r>
              <a:rPr lang="cs-CZ" dirty="0" err="1"/>
              <a:t>for</a:t>
            </a:r>
            <a:r>
              <a:rPr lang="cs-CZ" dirty="0"/>
              <a:t> (</a:t>
            </a:r>
            <a:r>
              <a:rPr lang="cs-CZ" dirty="0" err="1"/>
              <a:t>int</a:t>
            </a:r>
            <a:r>
              <a:rPr lang="cs-CZ" dirty="0"/>
              <a:t> i=0; i &lt; 10; i++)</a:t>
            </a:r>
          </a:p>
          <a:p>
            <a:pPr marL="0" indent="0">
              <a:buNone/>
            </a:pPr>
            <a:r>
              <a:rPr lang="cs-CZ" dirty="0"/>
              <a:t>            {</a:t>
            </a:r>
          </a:p>
          <a:p>
            <a:pPr marL="0" indent="0">
              <a:buNone/>
            </a:pPr>
            <a:r>
              <a:rPr lang="cs-CZ" dirty="0"/>
              <a:t>                </a:t>
            </a:r>
            <a:r>
              <a:rPr lang="cs-CZ" dirty="0" err="1"/>
              <a:t>Console.WriteLine</a:t>
            </a:r>
            <a:r>
              <a:rPr lang="cs-CZ" dirty="0"/>
              <a:t> (i);</a:t>
            </a:r>
          </a:p>
          <a:p>
            <a:pPr marL="0" indent="0">
              <a:buNone/>
            </a:pPr>
            <a:r>
              <a:rPr lang="cs-CZ" dirty="0"/>
              <a:t>                </a:t>
            </a:r>
            <a:r>
              <a:rPr lang="cs-CZ" dirty="0" err="1"/>
              <a:t>Thread.Sleep</a:t>
            </a:r>
            <a:r>
              <a:rPr lang="cs-CZ" dirty="0"/>
              <a:t>(1000);</a:t>
            </a:r>
          </a:p>
          <a:p>
            <a:pPr marL="0" indent="0">
              <a:buNone/>
            </a:pPr>
            <a:r>
              <a:rPr lang="cs-CZ" dirty="0"/>
              <a:t>            }</a:t>
            </a:r>
          </a:p>
          <a:p>
            <a:pPr marL="0" indent="0">
              <a:buNone/>
            </a:pPr>
            <a:r>
              <a:rPr lang="cs-CZ" dirty="0"/>
              <a:t>        }</a:t>
            </a:r>
          </a:p>
          <a:p>
            <a:pPr marL="0" indent="0">
              <a:buNone/>
            </a:pPr>
            <a:r>
              <a:rPr lang="cs-CZ" dirty="0"/>
              <a:t>    }</a:t>
            </a:r>
          </a:p>
          <a:p>
            <a:pPr marL="0" indent="0">
              <a:buNone/>
            </a:pPr>
            <a:r>
              <a:rPr lang="cs-CZ" dirty="0"/>
              <a:t>}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5879A917-0768-4426-8F15-BC3C6564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Hrozivě složité téma z oblasti informatiky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B610B89-4E25-47EC-9E1F-557910C9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EBAF-B1FA-4011-82C4-BD471D904038}" type="datetime1">
              <a:rPr lang="cs-CZ" smtClean="0"/>
              <a:t>20.11.2018</a:t>
            </a:fld>
            <a:endParaRPr 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C66A2A43-FEF6-4436-959B-3010972AD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651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8FBCE611-0533-435B-AC60-AB1D15A8A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7" name="Podnadpis 6">
            <a:extLst>
              <a:ext uri="{FF2B5EF4-FFF2-40B4-BE49-F238E27FC236}">
                <a16:creationId xmlns:a16="http://schemas.microsoft.com/office/drawing/2014/main" id="{16CCD5BA-BAB2-4471-99D8-08625ED4C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F9E495C7-50EE-4CA0-B341-4CBCA2267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Hrozivě složité téma z oblasti informatiky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53E6AD8-0F24-4970-B3F2-58F8F45B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EBAF-B1FA-4011-82C4-BD471D904038}" type="datetime1">
              <a:rPr lang="cs-CZ" smtClean="0"/>
              <a:t>20.11.2018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6010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>
            <a:extLst>
              <a:ext uri="{FF2B5EF4-FFF2-40B4-BE49-F238E27FC236}">
                <a16:creationId xmlns:a16="http://schemas.microsoft.com/office/drawing/2014/main" id="{32F131E0-8558-4C41-BC47-3A2FEC69F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Aplikace běží ve vlákně = proces</a:t>
            </a:r>
          </a:p>
          <a:p>
            <a:r>
              <a:rPr lang="cs-CZ" dirty="0"/>
              <a:t>V případě nutnosti je možné vytvořit další vlákno, delegovat do něj nějakou činnost a (ne)počkat až skončí</a:t>
            </a:r>
          </a:p>
          <a:p>
            <a:r>
              <a:rPr lang="cs-CZ" dirty="0"/>
              <a:t>Hlavní vlákno aplikace je stále „živé“, není blokované náročným výpočtem</a:t>
            </a:r>
          </a:p>
          <a:p>
            <a:r>
              <a:rPr lang="cs-CZ" dirty="0"/>
              <a:t>Je možné rozdělit složitou úlohu na více jader procesoru = zrychlení</a:t>
            </a:r>
          </a:p>
          <a:p>
            <a:r>
              <a:rPr lang="cs-CZ" dirty="0"/>
              <a:t>Zjednodušení úlohy (např. </a:t>
            </a:r>
            <a:r>
              <a:rPr lang="cs-CZ" dirty="0" err="1"/>
              <a:t>Apache</a:t>
            </a:r>
            <a:r>
              <a:rPr lang="cs-CZ" dirty="0"/>
              <a:t>)</a:t>
            </a:r>
          </a:p>
          <a:p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F3D3F9E-4BFF-4F18-A208-C15E10EF5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Hrozivě složité téma z oblasti informatiky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888C7C3-5FD1-4690-A574-6FA58D7D2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EBAF-B1FA-4011-82C4-BD471D904038}" type="datetime1">
              <a:rPr lang="cs-CZ" smtClean="0"/>
              <a:t>20.11.2018</a:t>
            </a:fld>
            <a:endParaRPr 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E6A108E1-B2FF-4FA0-87B3-0B10C9C06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Vlákno</a:t>
            </a:r>
          </a:p>
        </p:txBody>
      </p:sp>
    </p:spTree>
    <p:extLst>
      <p:ext uri="{BB962C8B-B14F-4D97-AF65-F5344CB8AC3E}">
        <p14:creationId xmlns:p14="http://schemas.microsoft.com/office/powerpoint/2010/main" val="271185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Zástupný symbol pro obsah 5">
            <a:extLst>
              <a:ext uri="{FF2B5EF4-FFF2-40B4-BE49-F238E27FC236}">
                <a16:creationId xmlns:a16="http://schemas.microsoft.com/office/drawing/2014/main" id="{CFB62646-5D03-4F75-9415-9D6343D10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402477"/>
              </p:ext>
            </p:extLst>
          </p:nvPr>
        </p:nvGraphicFramePr>
        <p:xfrm>
          <a:off x="269875" y="923925"/>
          <a:ext cx="10971213" cy="5705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14C8E22-265D-45CB-BBDF-D2F127A7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Hrozivě složité téma z oblasti informatiky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AAAA4FA-2CC1-480A-9B30-850CF8716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EBAF-B1FA-4011-82C4-BD471D904038}" type="datetime1">
              <a:rPr lang="cs-CZ" smtClean="0"/>
              <a:t>20.11.2018</a:t>
            </a:fld>
            <a:endParaRPr 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D65B02BA-C7D7-42A4-9020-C42FFDDA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Normální (=synchronní) aplikace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3847C78-F203-47F1-9293-3B29CEB968D8}"/>
              </a:ext>
            </a:extLst>
          </p:cNvPr>
          <p:cNvSpPr txBox="1"/>
          <p:nvPr/>
        </p:nvSpPr>
        <p:spPr>
          <a:xfrm>
            <a:off x="2565400" y="4635500"/>
            <a:ext cx="20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Čekáme na skončení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F8B7A3E2-26E5-492A-978E-8C05AEC4DEE1}"/>
              </a:ext>
            </a:extLst>
          </p:cNvPr>
          <p:cNvSpPr txBox="1"/>
          <p:nvPr/>
        </p:nvSpPr>
        <p:spPr>
          <a:xfrm>
            <a:off x="6235700" y="4635500"/>
            <a:ext cx="20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Čekáme na skončení</a:t>
            </a:r>
          </a:p>
        </p:txBody>
      </p:sp>
    </p:spTree>
    <p:extLst>
      <p:ext uri="{BB962C8B-B14F-4D97-AF65-F5344CB8AC3E}">
        <p14:creationId xmlns:p14="http://schemas.microsoft.com/office/powerpoint/2010/main" val="81438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Zástupný symbol pro obsah 5">
            <a:extLst>
              <a:ext uri="{FF2B5EF4-FFF2-40B4-BE49-F238E27FC236}">
                <a16:creationId xmlns:a16="http://schemas.microsoft.com/office/drawing/2014/main" id="{EE1530C2-87BC-49D4-A20F-8BE6203B6B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845544"/>
              </p:ext>
            </p:extLst>
          </p:nvPr>
        </p:nvGraphicFramePr>
        <p:xfrm>
          <a:off x="269875" y="923925"/>
          <a:ext cx="10971213" cy="5705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952545F8-F92A-48A9-9F91-29AC504CC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Hrozivě složité téma z oblasti informatiky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09FD22F-8B54-494B-BF9F-096B8B68F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EBAF-B1FA-4011-82C4-BD471D904038}" type="datetime1">
              <a:rPr lang="cs-CZ" smtClean="0"/>
              <a:t>20.11.2018</a:t>
            </a:fld>
            <a:endParaRPr 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32590D25-74F2-4EAB-818D-AEF14D419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Asynchronní aplikace</a:t>
            </a:r>
          </a:p>
        </p:txBody>
      </p:sp>
    </p:spTree>
    <p:extLst>
      <p:ext uri="{BB962C8B-B14F-4D97-AF65-F5344CB8AC3E}">
        <p14:creationId xmlns:p14="http://schemas.microsoft.com/office/powerpoint/2010/main" val="426076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>
            <a:extLst>
              <a:ext uri="{FF2B5EF4-FFF2-40B4-BE49-F238E27FC236}">
                <a16:creationId xmlns:a16="http://schemas.microsoft.com/office/drawing/2014/main" id="{EFE96477-19E4-4148-B9D3-FDD829A6E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Thread</a:t>
            </a:r>
            <a:endParaRPr lang="cs-CZ" dirty="0"/>
          </a:p>
          <a:p>
            <a:r>
              <a:rPr lang="cs-CZ" dirty="0" err="1"/>
              <a:t>Task</a:t>
            </a:r>
            <a:endParaRPr lang="cs-CZ" dirty="0"/>
          </a:p>
          <a:p>
            <a:r>
              <a:rPr lang="cs-CZ" dirty="0" err="1"/>
              <a:t>await</a:t>
            </a:r>
            <a:r>
              <a:rPr lang="cs-CZ" dirty="0"/>
              <a:t> … </a:t>
            </a:r>
            <a:r>
              <a:rPr lang="cs-CZ" dirty="0" err="1"/>
              <a:t>async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9DB33D5-A69C-4693-9E4E-D7E7CF30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Hrozivě složité téma z oblasti informatiky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A6398B8-422F-4501-A29E-2213B3A0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EBAF-B1FA-4011-82C4-BD471D904038}" type="datetime1">
              <a:rPr lang="cs-CZ" smtClean="0"/>
              <a:t>20.11.2018</a:t>
            </a:fld>
            <a:endParaRPr 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9213204C-40D3-4EC2-B55C-498FD74BD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Prostředky pro manipulaci s vlákny v C#</a:t>
            </a:r>
          </a:p>
        </p:txBody>
      </p:sp>
    </p:spTree>
    <p:extLst>
      <p:ext uri="{BB962C8B-B14F-4D97-AF65-F5344CB8AC3E}">
        <p14:creationId xmlns:p14="http://schemas.microsoft.com/office/powerpoint/2010/main" val="323112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>
            <a:extLst>
              <a:ext uri="{FF2B5EF4-FFF2-40B4-BE49-F238E27FC236}">
                <a16:creationId xmlns:a16="http://schemas.microsoft.com/office/drawing/2014/main" id="{CFFC11A9-B6E3-43CE-86D8-FC21F50EF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Nízkoúrovnové</a:t>
            </a:r>
            <a:r>
              <a:rPr lang="cs-CZ" dirty="0"/>
              <a:t> řízení</a:t>
            </a:r>
          </a:p>
          <a:p>
            <a:r>
              <a:rPr lang="cs-CZ" dirty="0" err="1"/>
              <a:t>System.Threading</a:t>
            </a:r>
            <a:endParaRPr lang="cs-CZ" dirty="0"/>
          </a:p>
          <a:p>
            <a:r>
              <a:rPr lang="cs-CZ" dirty="0" err="1"/>
              <a:t>Thread</a:t>
            </a:r>
            <a:r>
              <a:rPr lang="cs-CZ" dirty="0"/>
              <a:t> </a:t>
            </a:r>
            <a:r>
              <a:rPr lang="cs-CZ" dirty="0" err="1"/>
              <a:t>threadOne</a:t>
            </a:r>
            <a:r>
              <a:rPr lang="cs-CZ" dirty="0"/>
              <a:t> = 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ThreadStart</a:t>
            </a:r>
            <a:r>
              <a:rPr lang="cs-CZ" dirty="0"/>
              <a:t>(metoda); // vytvoření</a:t>
            </a:r>
          </a:p>
          <a:p>
            <a:r>
              <a:rPr lang="cs-CZ" dirty="0" err="1"/>
              <a:t>threadOne.Start</a:t>
            </a:r>
            <a:r>
              <a:rPr lang="cs-CZ" dirty="0"/>
              <a:t>(); // spuštění</a:t>
            </a:r>
          </a:p>
          <a:p>
            <a:endParaRPr lang="cs-CZ" dirty="0"/>
          </a:p>
          <a:p>
            <a:r>
              <a:rPr lang="cs-CZ" dirty="0" err="1"/>
              <a:t>threadOne.Join</a:t>
            </a:r>
            <a:r>
              <a:rPr lang="cs-CZ" dirty="0"/>
              <a:t>() // čekání na dokončení vlákna a jeho spojení</a:t>
            </a:r>
          </a:p>
          <a:p>
            <a:r>
              <a:rPr lang="cs-CZ" dirty="0" err="1"/>
              <a:t>threadOne.Sleep</a:t>
            </a:r>
            <a:r>
              <a:rPr lang="cs-CZ" dirty="0"/>
              <a:t>(</a:t>
            </a:r>
            <a:r>
              <a:rPr lang="cs-CZ" dirty="0" err="1"/>
              <a:t>milisec</a:t>
            </a:r>
            <a:r>
              <a:rPr lang="cs-CZ" dirty="0"/>
              <a:t>) // pozastavení běhu vlákna</a:t>
            </a:r>
          </a:p>
          <a:p>
            <a:r>
              <a:rPr lang="cs-CZ" dirty="0" err="1"/>
              <a:t>threadOne.Abort</a:t>
            </a:r>
            <a:r>
              <a:rPr lang="cs-CZ" dirty="0"/>
              <a:t>() // zabití vlákna (vyhodí ve vlákně výjimku)</a:t>
            </a:r>
          </a:p>
          <a:p>
            <a:endParaRPr lang="cs-CZ" dirty="0"/>
          </a:p>
          <a:p>
            <a:r>
              <a:rPr lang="cs-CZ" dirty="0" err="1"/>
              <a:t>threadOne.isBackground</a:t>
            </a:r>
            <a:r>
              <a:rPr lang="cs-CZ" dirty="0"/>
              <a:t> = </a:t>
            </a:r>
            <a:r>
              <a:rPr lang="cs-CZ" dirty="0" err="1"/>
              <a:t>true</a:t>
            </a:r>
            <a:r>
              <a:rPr lang="cs-CZ" dirty="0"/>
              <a:t>; // vlákno skončí společně s hlavním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F255262E-2833-4BE8-8515-B19570C3A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Hrozivě složité téma z oblasti informatiky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EA1B002-8B62-4EF4-B7C2-38BA21CC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EBAF-B1FA-4011-82C4-BD471D904038}" type="datetime1">
              <a:rPr lang="cs-CZ" smtClean="0"/>
              <a:t>20.11.2018</a:t>
            </a:fld>
            <a:endParaRPr 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44FCBB30-12FD-4279-9B93-1792D3369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Thread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2173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E582B623-4C41-457E-BB1B-7F396789C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4271" y="1017058"/>
            <a:ext cx="5464938" cy="5701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static void Work1()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cs-CZ" sz="1800" dirty="0">
                <a:latin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</a:rPr>
              <a:t>for(int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= 1;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&lt;=10;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cs-CZ" sz="1800" dirty="0">
                <a:latin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cs-CZ" sz="1800" dirty="0">
                <a:latin typeface="Consolas" panose="020B0609020204030204" pitchFamily="49" charset="0"/>
              </a:rPr>
              <a:t>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("Work 1 is called " + </a:t>
            </a:r>
            <a:r>
              <a:rPr lang="en-US" sz="1800" dirty="0" err="1">
                <a:latin typeface="Consolas" panose="020B0609020204030204" pitchFamily="49" charset="0"/>
              </a:rPr>
              <a:t>i.ToString</a:t>
            </a:r>
            <a:r>
              <a:rPr lang="en-US" sz="180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cs-CZ" sz="1800" dirty="0">
                <a:latin typeface="Consolas" panose="020B0609020204030204" pitchFamily="49" charset="0"/>
              </a:rPr>
              <a:t>   </a:t>
            </a: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cs-CZ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cs-CZ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800" dirty="0">
                <a:latin typeface="Consolas" panose="020B0609020204030204" pitchFamily="49" charset="0"/>
              </a:rPr>
              <a:t>static </a:t>
            </a:r>
            <a:r>
              <a:rPr lang="cs-CZ" sz="1800" dirty="0" err="1">
                <a:latin typeface="Consolas" panose="020B0609020204030204" pitchFamily="49" charset="0"/>
              </a:rPr>
              <a:t>void</a:t>
            </a:r>
            <a:r>
              <a:rPr lang="cs-CZ" sz="1800" dirty="0">
                <a:latin typeface="Consolas" panose="020B0609020204030204" pitchFamily="49" charset="0"/>
              </a:rPr>
              <a:t> Work2() {} </a:t>
            </a:r>
          </a:p>
        </p:txBody>
      </p:sp>
      <p:sp>
        <p:nvSpPr>
          <p:cNvPr id="7" name="Zástupný symbol pro obsah 6">
            <a:extLst>
              <a:ext uri="{FF2B5EF4-FFF2-40B4-BE49-F238E27FC236}">
                <a16:creationId xmlns:a16="http://schemas.microsoft.com/office/drawing/2014/main" id="{6359A264-8C17-4B05-875C-D88D0FA05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3267" y="1017058"/>
            <a:ext cx="5412700" cy="5701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static void Main(string[] </a:t>
            </a:r>
            <a:r>
              <a:rPr lang="en-US" sz="1800" dirty="0" err="1">
                <a:latin typeface="Consolas" panose="020B0609020204030204" pitchFamily="49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cs-CZ" sz="1800" dirty="0">
                <a:latin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</a:rPr>
              <a:t>Work1();</a:t>
            </a:r>
            <a:r>
              <a:rPr lang="cs-CZ" sz="1800" dirty="0">
                <a:latin typeface="Consolas" panose="020B0609020204030204" pitchFamily="49" charset="0"/>
              </a:rPr>
              <a:t> 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800" dirty="0">
                <a:latin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</a:rPr>
              <a:t>Work2();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cs-CZ" sz="1800" dirty="0">
              <a:latin typeface="Consolas" panose="020B0609020204030204" pitchFamily="49" charset="0"/>
            </a:endParaRP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40E3A4F4-7A26-4084-8CB8-7C581E48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Hrozivě složité téma z oblasti informatiky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A8A2D28-7858-4419-9718-C600AA5F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EBAF-B1FA-4011-82C4-BD471D904038}" type="datetime1">
              <a:rPr lang="cs-CZ" smtClean="0"/>
              <a:t>20.11.2018</a:t>
            </a:fld>
            <a:endParaRPr 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C42A990A-4922-451D-965B-3904E8F5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sériově</a:t>
            </a:r>
          </a:p>
        </p:txBody>
      </p:sp>
    </p:spTree>
    <p:extLst>
      <p:ext uri="{BB962C8B-B14F-4D97-AF65-F5344CB8AC3E}">
        <p14:creationId xmlns:p14="http://schemas.microsoft.com/office/powerpoint/2010/main" val="407923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>
            <a:extLst>
              <a:ext uri="{FF2B5EF4-FFF2-40B4-BE49-F238E27FC236}">
                <a16:creationId xmlns:a16="http://schemas.microsoft.com/office/drawing/2014/main" id="{78E0C910-0065-4E2F-A28D-734CB074C8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static void Main(string[] </a:t>
            </a:r>
            <a:r>
              <a:rPr lang="en-US" sz="1800" dirty="0" err="1">
                <a:latin typeface="Consolas" panose="020B0609020204030204" pitchFamily="49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cs-CZ" sz="1800" dirty="0">
                <a:latin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</a:rPr>
              <a:t>Thread </a:t>
            </a:r>
            <a:r>
              <a:rPr lang="en-US" sz="1800" dirty="0" err="1">
                <a:latin typeface="Consolas" panose="020B0609020204030204" pitchFamily="49" charset="0"/>
              </a:rPr>
              <a:t>oThreadone</a:t>
            </a:r>
            <a:r>
              <a:rPr lang="en-US" sz="1800" dirty="0">
                <a:latin typeface="Consolas" panose="020B0609020204030204" pitchFamily="49" charset="0"/>
              </a:rPr>
              <a:t> = new Thread(Work1);</a:t>
            </a:r>
          </a:p>
          <a:p>
            <a:pPr marL="0" indent="0">
              <a:buNone/>
            </a:pPr>
            <a:r>
              <a:rPr lang="cs-CZ" sz="1800" dirty="0">
                <a:latin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</a:rPr>
              <a:t>Thread </a:t>
            </a:r>
            <a:r>
              <a:rPr lang="en-US" sz="1800" dirty="0" err="1">
                <a:latin typeface="Consolas" panose="020B0609020204030204" pitchFamily="49" charset="0"/>
              </a:rPr>
              <a:t>oThreadtwo</a:t>
            </a:r>
            <a:r>
              <a:rPr lang="en-US" sz="1800" dirty="0">
                <a:latin typeface="Consolas" panose="020B0609020204030204" pitchFamily="49" charset="0"/>
              </a:rPr>
              <a:t> = new Thread(Work2);</a:t>
            </a:r>
            <a:endParaRPr lang="cs-CZ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800" dirty="0">
                <a:latin typeface="Consolas" panose="020B0609020204030204" pitchFamily="49" charset="0"/>
              </a:rPr>
              <a:t>  </a:t>
            </a:r>
            <a:r>
              <a:rPr lang="cs-CZ" sz="1800" dirty="0" err="1">
                <a:latin typeface="Consolas" panose="020B0609020204030204" pitchFamily="49" charset="0"/>
              </a:rPr>
              <a:t>oThreadOne.Start</a:t>
            </a:r>
            <a:r>
              <a:rPr lang="cs-CZ" sz="18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cs-CZ" sz="1800" dirty="0">
                <a:latin typeface="Consolas" panose="020B0609020204030204" pitchFamily="49" charset="0"/>
              </a:rPr>
              <a:t>  </a:t>
            </a:r>
            <a:r>
              <a:rPr lang="cs-CZ" sz="1800" dirty="0" err="1">
                <a:latin typeface="Consolas" panose="020B0609020204030204" pitchFamily="49" charset="0"/>
              </a:rPr>
              <a:t>oThreadTwo.Start</a:t>
            </a:r>
            <a:r>
              <a:rPr lang="cs-CZ" sz="18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cs-CZ" sz="1800" dirty="0">
                <a:latin typeface="Consolas" panose="020B0609020204030204" pitchFamily="49" charset="0"/>
              </a:rPr>
              <a:t>  </a:t>
            </a:r>
            <a:r>
              <a:rPr lang="cs-CZ" sz="1800" dirty="0" err="1">
                <a:latin typeface="Consolas" panose="020B0609020204030204" pitchFamily="49" charset="0"/>
              </a:rPr>
              <a:t>Console.WriteLine</a:t>
            </a:r>
            <a:r>
              <a:rPr lang="cs-CZ" sz="1800" dirty="0">
                <a:latin typeface="Consolas" panose="020B0609020204030204" pitchFamily="49" charset="0"/>
              </a:rPr>
              <a:t>(„Go“);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cs-CZ" sz="1800" dirty="0">
              <a:latin typeface="Consolas" panose="020B0609020204030204" pitchFamily="49" charset="0"/>
            </a:endParaRP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F3DD613-02B0-4718-9BF3-891CD32A19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static void Main(string[] </a:t>
            </a:r>
            <a:r>
              <a:rPr lang="en-US" sz="1800" dirty="0" err="1">
                <a:latin typeface="Consolas" panose="020B0609020204030204" pitchFamily="49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cs-CZ" sz="1800" dirty="0">
                <a:latin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</a:rPr>
              <a:t>Thread </a:t>
            </a:r>
            <a:r>
              <a:rPr lang="en-US" sz="1800" dirty="0" err="1">
                <a:latin typeface="Consolas" panose="020B0609020204030204" pitchFamily="49" charset="0"/>
              </a:rPr>
              <a:t>oThreadone</a:t>
            </a:r>
            <a:r>
              <a:rPr lang="en-US" sz="1800" dirty="0">
                <a:latin typeface="Consolas" panose="020B0609020204030204" pitchFamily="49" charset="0"/>
              </a:rPr>
              <a:t> = new </a:t>
            </a:r>
            <a:r>
              <a:rPr lang="cs-CZ" sz="1800" dirty="0">
                <a:latin typeface="Consolas" panose="020B0609020204030204" pitchFamily="49" charset="0"/>
              </a:rPr>
              <a:t>   </a:t>
            </a:r>
            <a:r>
              <a:rPr lang="en-US" sz="1800" dirty="0">
                <a:latin typeface="Consolas" panose="020B0609020204030204" pitchFamily="49" charset="0"/>
              </a:rPr>
              <a:t>Thread</a:t>
            </a:r>
            <a:r>
              <a:rPr lang="cs-CZ" sz="1800" dirty="0">
                <a:latin typeface="Consolas" panose="020B0609020204030204" pitchFamily="49" charset="0"/>
              </a:rPr>
              <a:t>Start</a:t>
            </a:r>
            <a:r>
              <a:rPr lang="en-US" sz="1800" dirty="0">
                <a:latin typeface="Consolas" panose="020B0609020204030204" pitchFamily="49" charset="0"/>
              </a:rPr>
              <a:t>(Work1);</a:t>
            </a:r>
          </a:p>
          <a:p>
            <a:pPr marL="0" indent="0">
              <a:buNone/>
            </a:pPr>
            <a:r>
              <a:rPr lang="cs-CZ" sz="1800" dirty="0">
                <a:latin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</a:rPr>
              <a:t>Thread </a:t>
            </a:r>
            <a:r>
              <a:rPr lang="en-US" sz="1800" dirty="0" err="1">
                <a:latin typeface="Consolas" panose="020B0609020204030204" pitchFamily="49" charset="0"/>
              </a:rPr>
              <a:t>oThreadtwo</a:t>
            </a:r>
            <a:r>
              <a:rPr lang="en-US" sz="1800" dirty="0">
                <a:latin typeface="Consolas" panose="020B0609020204030204" pitchFamily="49" charset="0"/>
              </a:rPr>
              <a:t> = new Thread</a:t>
            </a:r>
            <a:r>
              <a:rPr lang="cs-CZ" sz="1800" dirty="0">
                <a:latin typeface="Consolas" panose="020B0609020204030204" pitchFamily="49" charset="0"/>
              </a:rPr>
              <a:t>Start</a:t>
            </a:r>
            <a:r>
              <a:rPr lang="en-US" sz="1800" dirty="0">
                <a:latin typeface="Consolas" panose="020B0609020204030204" pitchFamily="49" charset="0"/>
              </a:rPr>
              <a:t>(Work2);</a:t>
            </a:r>
            <a:endParaRPr lang="cs-CZ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800" dirty="0">
                <a:latin typeface="Consolas" panose="020B0609020204030204" pitchFamily="49" charset="0"/>
              </a:rPr>
              <a:t>  </a:t>
            </a:r>
            <a:r>
              <a:rPr lang="cs-CZ" sz="1800" dirty="0" err="1">
                <a:latin typeface="Consolas" panose="020B0609020204030204" pitchFamily="49" charset="0"/>
              </a:rPr>
              <a:t>oThreadOne.Start</a:t>
            </a:r>
            <a:r>
              <a:rPr lang="cs-CZ" sz="18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cs-CZ" sz="1800" dirty="0">
                <a:latin typeface="Consolas" panose="020B0609020204030204" pitchFamily="49" charset="0"/>
              </a:rPr>
              <a:t>  </a:t>
            </a:r>
            <a:r>
              <a:rPr lang="cs-CZ" sz="1800" dirty="0" err="1">
                <a:latin typeface="Consolas" panose="020B0609020204030204" pitchFamily="49" charset="0"/>
              </a:rPr>
              <a:t>oThreadTwo.Start</a:t>
            </a:r>
            <a:r>
              <a:rPr lang="cs-CZ" sz="18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cs-CZ" sz="1800" dirty="0">
                <a:latin typeface="Consolas" panose="020B0609020204030204" pitchFamily="49" charset="0"/>
              </a:rPr>
              <a:t>  </a:t>
            </a:r>
            <a:r>
              <a:rPr lang="cs-CZ" sz="1800" dirty="0" err="1">
                <a:latin typeface="Consolas" panose="020B0609020204030204" pitchFamily="49" charset="0"/>
              </a:rPr>
              <a:t>oThreadOne.Join</a:t>
            </a:r>
            <a:r>
              <a:rPr lang="cs-CZ" sz="18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cs-CZ" sz="1800" dirty="0">
                <a:latin typeface="Consolas" panose="020B0609020204030204" pitchFamily="49" charset="0"/>
              </a:rPr>
              <a:t>  </a:t>
            </a:r>
            <a:r>
              <a:rPr lang="cs-CZ" sz="1800" dirty="0" err="1">
                <a:latin typeface="Consolas" panose="020B0609020204030204" pitchFamily="49" charset="0"/>
              </a:rPr>
              <a:t>Console.WriteLine</a:t>
            </a:r>
            <a:r>
              <a:rPr lang="cs-CZ" sz="1800" dirty="0">
                <a:latin typeface="Consolas" panose="020B0609020204030204" pitchFamily="49" charset="0"/>
              </a:rPr>
              <a:t>(„Go“);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cs-CZ" sz="1800" dirty="0">
              <a:latin typeface="Consolas" panose="020B0609020204030204" pitchFamily="49" charset="0"/>
            </a:endParaRPr>
          </a:p>
          <a:p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2AC7DA9F-C686-4B81-AFDE-80E99B712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Hrozivě složité téma z oblasti informatiky</a:t>
            </a:r>
            <a:endParaRPr lang="cs-CZ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CCC428C-62C4-4E5E-AD7B-933C4CBCD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EBAF-B1FA-4011-82C4-BD471D904038}" type="datetime1">
              <a:rPr lang="cs-CZ" smtClean="0"/>
              <a:t>20.11.2018</a:t>
            </a:fld>
            <a:endParaRPr lang="cs-CZ" dirty="0"/>
          </a:p>
        </p:txBody>
      </p:sp>
      <p:sp>
        <p:nvSpPr>
          <p:cNvPr id="6" name="Nadpis 5">
            <a:extLst>
              <a:ext uri="{FF2B5EF4-FFF2-40B4-BE49-F238E27FC236}">
                <a16:creationId xmlns:a16="http://schemas.microsoft.com/office/drawing/2014/main" id="{27BB97E2-0BC0-44F2-B959-E251CD458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paralelně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59437CD2-6517-400C-98F7-8E1E2CBB946D}"/>
              </a:ext>
            </a:extLst>
          </p:cNvPr>
          <p:cNvSpPr txBox="1"/>
          <p:nvPr/>
        </p:nvSpPr>
        <p:spPr>
          <a:xfrm>
            <a:off x="371061" y="6135757"/>
            <a:ext cx="6542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hlinkClick r:id="rId2"/>
              </a:rPr>
              <a:t>https://www.tutorialspoint.com/csharp/csharp_multithreading.htm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5937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>
            <a:extLst>
              <a:ext uri="{FF2B5EF4-FFF2-40B4-BE49-F238E27FC236}">
                <a16:creationId xmlns:a16="http://schemas.microsoft.com/office/drawing/2014/main" id="{FE14F389-753D-45C9-9DB6-D3632B80C5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ThreadStart</a:t>
            </a:r>
            <a:r>
              <a:rPr lang="en-US" dirty="0">
                <a:latin typeface="Consolas" panose="020B0609020204030204" pitchFamily="49" charset="0"/>
              </a:rPr>
              <a:t> starter = delegate { </a:t>
            </a:r>
            <a:r>
              <a:rPr lang="cs-CZ" dirty="0" err="1">
                <a:latin typeface="Consolas" panose="020B0609020204030204" pitchFamily="49" charset="0"/>
              </a:rPr>
              <a:t>Work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cs-CZ" dirty="0" err="1">
                <a:latin typeface="Consolas" panose="020B0609020204030204" pitchFamily="49" charset="0"/>
              </a:rPr>
              <a:t>parameter</a:t>
            </a:r>
            <a:r>
              <a:rPr lang="en-US" dirty="0">
                <a:latin typeface="Consolas" panose="020B0609020204030204" pitchFamily="49" charset="0"/>
              </a:rPr>
              <a:t>); };</a:t>
            </a:r>
          </a:p>
          <a:p>
            <a:r>
              <a:rPr lang="en-US" dirty="0">
                <a:latin typeface="Consolas" panose="020B0609020204030204" pitchFamily="49" charset="0"/>
              </a:rPr>
              <a:t>new Thread(starter).Start();</a:t>
            </a:r>
            <a:endParaRPr lang="cs-CZ" dirty="0">
              <a:latin typeface="Consolas" panose="020B0609020204030204" pitchFamily="49" charset="0"/>
            </a:endParaRPr>
          </a:p>
          <a:p>
            <a:endParaRPr lang="cs-CZ" dirty="0"/>
          </a:p>
          <a:p>
            <a:r>
              <a:rPr lang="cs-CZ" dirty="0"/>
              <a:t>Přes anonymní funkce</a:t>
            </a:r>
          </a:p>
          <a:p>
            <a:r>
              <a:rPr lang="cs-CZ" dirty="0"/>
              <a:t>Stejný kontext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BBCF5F1-456F-4673-B2B7-8E574002D8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Thread t = new Thread (new </a:t>
            </a:r>
            <a:r>
              <a:rPr lang="en-US" dirty="0" err="1">
                <a:latin typeface="Consolas" panose="020B0609020204030204" pitchFamily="49" charset="0"/>
              </a:rPr>
              <a:t>ParameterizedThreadStart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cs-CZ" dirty="0" err="1">
                <a:latin typeface="Consolas" panose="020B0609020204030204" pitchFamily="49" charset="0"/>
              </a:rPr>
              <a:t>Work</a:t>
            </a:r>
            <a:r>
              <a:rPr lang="en-US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t.Start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cs-CZ" dirty="0" err="1">
                <a:latin typeface="Consolas" panose="020B0609020204030204" pitchFamily="49" charset="0"/>
              </a:rPr>
              <a:t>parameter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static void </a:t>
            </a:r>
            <a:r>
              <a:rPr lang="cs-CZ" dirty="0" err="1">
                <a:latin typeface="Consolas" panose="020B0609020204030204" pitchFamily="49" charset="0"/>
              </a:rPr>
              <a:t>Work</a:t>
            </a:r>
            <a:r>
              <a:rPr lang="en-US" dirty="0">
                <a:latin typeface="Consolas" panose="020B0609020204030204" pitchFamily="49" charset="0"/>
              </a:rPr>
              <a:t>(object </a:t>
            </a:r>
            <a:r>
              <a:rPr lang="en-US" dirty="0" err="1">
                <a:latin typeface="Consolas" panose="020B0609020204030204" pitchFamily="49" charset="0"/>
              </a:rPr>
              <a:t>url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cs-CZ" dirty="0">
                <a:latin typeface="Consolas" panose="020B0609020204030204" pitchFamily="49" charset="0"/>
              </a:rPr>
              <a:t> … </a:t>
            </a:r>
            <a:r>
              <a:rPr lang="en-US" dirty="0">
                <a:latin typeface="Consolas" panose="020B0609020204030204" pitchFamily="49" charset="0"/>
              </a:rPr>
              <a:t>}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02EBFEB5-1965-434B-99A6-4BFBC182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Hrozivě složité téma z oblasti informatiky</a:t>
            </a:r>
            <a:endParaRPr lang="cs-CZ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DC951C9-A1F5-4840-A561-6CC01269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EBAF-B1FA-4011-82C4-BD471D904038}" type="datetime1">
              <a:rPr lang="cs-CZ" smtClean="0"/>
              <a:t>20.11.2018</a:t>
            </a:fld>
            <a:endParaRPr lang="cs-CZ" dirty="0"/>
          </a:p>
        </p:txBody>
      </p:sp>
      <p:sp>
        <p:nvSpPr>
          <p:cNvPr id="6" name="Nadpis 5">
            <a:extLst>
              <a:ext uri="{FF2B5EF4-FFF2-40B4-BE49-F238E27FC236}">
                <a16:creationId xmlns:a16="http://schemas.microsoft.com/office/drawing/2014/main" id="{8609C944-E672-4227-8BE5-4CC5F214D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Předání parametrů metodě vlákna</a:t>
            </a:r>
          </a:p>
        </p:txBody>
      </p:sp>
    </p:spTree>
    <p:extLst>
      <p:ext uri="{BB962C8B-B14F-4D97-AF65-F5344CB8AC3E}">
        <p14:creationId xmlns:p14="http://schemas.microsoft.com/office/powerpoint/2010/main" val="309398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allery dir="l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LIB2018-v1.potm" id="{86C0D9B1-6A60-4BB6-9B80-77CAEF7AF177}" vid="{11A281E8-4D24-4EED-949A-3E026DC7D131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Props1.xml><?xml version="1.0" encoding="utf-8"?>
<ds:datastoreItem xmlns:ds="http://schemas.openxmlformats.org/officeDocument/2006/customXml" ds:itemID="{E54F801F-6C0D-4623-8C31-9C7A9D4AB5E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PSLIB2018-v1</Template>
  <TotalTime>73</TotalTime>
  <Words>900</Words>
  <Application>Microsoft Office PowerPoint</Application>
  <PresentationFormat>Širokoúhlá obrazovka</PresentationFormat>
  <Paragraphs>181</Paragraphs>
  <Slides>15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16" baseType="lpstr">
      <vt:lpstr>Motiv Office</vt:lpstr>
      <vt:lpstr>Paralelní a více vláknové aplikace</vt:lpstr>
      <vt:lpstr>Vlákno</vt:lpstr>
      <vt:lpstr>Normální (=synchronní) aplikace</vt:lpstr>
      <vt:lpstr>Asynchronní aplikace</vt:lpstr>
      <vt:lpstr>Prostředky pro manipulaci s vlákny v C#</vt:lpstr>
      <vt:lpstr>Thread</vt:lpstr>
      <vt:lpstr>Příklad sériově</vt:lpstr>
      <vt:lpstr>Příklad paralelně</vt:lpstr>
      <vt:lpstr>Předání parametrů metodě vlákna</vt:lpstr>
      <vt:lpstr>Omezení přístupu do kritické sekce</vt:lpstr>
      <vt:lpstr>Hezčí zápis přes „lock“</vt:lpstr>
      <vt:lpstr>Deadlock</vt:lpstr>
      <vt:lpstr>Mutex = omezení počtu metod, které ke zdroji mohou přistoupit napříč procesy</vt:lpstr>
      <vt:lpstr>Prezentace aplikace PowerPoint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Paralelní a více vláknové aplikace</dc:title>
  <dc:creator>Stehlík Michal</dc:creator>
  <cp:lastModifiedBy>Stehlík Michal</cp:lastModifiedBy>
  <cp:revision>5</cp:revision>
  <dcterms:created xsi:type="dcterms:W3CDTF">2018-11-11T18:00:43Z</dcterms:created>
  <dcterms:modified xsi:type="dcterms:W3CDTF">2018-11-20T16:59:21Z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https://pslib-my.sharepoint.com/personal/st_365_pslib_cz/Documents/Výukové materiály/CSharp/2018/Paralelní a vícevláknové aplikace.pptx</vt:lpwstr>
  </property>
</Properties>
</file>