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9FE0-4CAF-44FE-953D-0699AC7D133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F983-B000-4DA5-A503-EAF15F9B974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67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9FE0-4CAF-44FE-953D-0699AC7D133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F983-B000-4DA5-A503-EAF15F9B97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85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9FE0-4CAF-44FE-953D-0699AC7D133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F983-B000-4DA5-A503-EAF15F9B97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13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9FE0-4CAF-44FE-953D-0699AC7D133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F983-B000-4DA5-A503-EAF15F9B97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70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9FE0-4CAF-44FE-953D-0699AC7D133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F983-B000-4DA5-A503-EAF15F9B974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8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9FE0-4CAF-44FE-953D-0699AC7D133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F983-B000-4DA5-A503-EAF15F9B97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075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9FE0-4CAF-44FE-953D-0699AC7D133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F983-B000-4DA5-A503-EAF15F9B97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414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9FE0-4CAF-44FE-953D-0699AC7D133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F983-B000-4DA5-A503-EAF15F9B97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3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9FE0-4CAF-44FE-953D-0699AC7D133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F983-B000-4DA5-A503-EAF15F9B97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86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539FE0-4CAF-44FE-953D-0699AC7D133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DAF983-B000-4DA5-A503-EAF15F9B97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5532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9FE0-4CAF-44FE-953D-0699AC7D133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AF983-B000-4DA5-A503-EAF15F9B97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24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539FE0-4CAF-44FE-953D-0699AC7D133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DAF983-B000-4DA5-A503-EAF15F9B974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58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3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Проект: «Навык Алисы: События в Рязани»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1600" dirty="0">
                <a:latin typeface="+mn-lt"/>
              </a:rPr>
              <a:t>Автор проекта:</a:t>
            </a:r>
          </a:p>
          <a:p>
            <a:pPr algn="r"/>
            <a:r>
              <a:rPr lang="ru-RU" sz="1600" dirty="0" err="1">
                <a:latin typeface="+mn-lt"/>
              </a:rPr>
              <a:t>Будылин</a:t>
            </a:r>
            <a:r>
              <a:rPr lang="ru-RU" sz="1600" dirty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Михаил</a:t>
            </a:r>
            <a:endParaRPr lang="ru-RU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6069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1486" y="1288089"/>
            <a:ext cx="10058400" cy="1450757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94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Идея </a:t>
            </a:r>
            <a:r>
              <a:rPr lang="ru-RU" sz="3600" dirty="0" smtClean="0"/>
              <a:t>проекта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Создать</a:t>
            </a:r>
            <a:r>
              <a:rPr lang="de-DE" dirty="0"/>
              <a:t> </a:t>
            </a:r>
            <a:r>
              <a:rPr lang="ru-RU" dirty="0"/>
              <a:t>навык Алисы</a:t>
            </a:r>
            <a:r>
              <a:rPr lang="de-DE" dirty="0"/>
              <a:t> </a:t>
            </a:r>
            <a:r>
              <a:rPr lang="de-DE" dirty="0" err="1"/>
              <a:t>для</a:t>
            </a:r>
            <a:r>
              <a:rPr lang="de-DE" dirty="0"/>
              <a:t> </a:t>
            </a:r>
            <a:r>
              <a:rPr lang="ru-RU" dirty="0" smtClean="0"/>
              <a:t>предоставления информации о событиях </a:t>
            </a:r>
            <a:r>
              <a:rPr lang="ru-RU" dirty="0"/>
              <a:t>и </a:t>
            </a:r>
            <a:r>
              <a:rPr lang="ru-RU" dirty="0" smtClean="0"/>
              <a:t>мероприятиях </a:t>
            </a:r>
            <a:r>
              <a:rPr lang="ru-RU" dirty="0"/>
              <a:t>в </a:t>
            </a:r>
            <a:r>
              <a:rPr lang="ru-RU" dirty="0" smtClean="0"/>
              <a:t>Рязани</a:t>
            </a:r>
            <a:r>
              <a:rPr lang="ru-RU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06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/>
              <a:t>Для</a:t>
            </a:r>
            <a:r>
              <a:rPr lang="de-DE" sz="3600" dirty="0"/>
              <a:t> </a:t>
            </a:r>
            <a:r>
              <a:rPr lang="de-DE" sz="3600" dirty="0" err="1"/>
              <a:t>каких</a:t>
            </a:r>
            <a:r>
              <a:rPr lang="de-DE" sz="3600" dirty="0"/>
              <a:t> </a:t>
            </a:r>
            <a:r>
              <a:rPr lang="de-DE" sz="3600" dirty="0" err="1"/>
              <a:t>целей</a:t>
            </a:r>
            <a:r>
              <a:rPr lang="de-DE" sz="3600" dirty="0"/>
              <a:t> </a:t>
            </a:r>
            <a:r>
              <a:rPr lang="de-DE" sz="3600" dirty="0" err="1"/>
              <a:t>создан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Предоставление </a:t>
            </a:r>
            <a:r>
              <a:rPr lang="ru-RU" dirty="0"/>
              <a:t>информации</a:t>
            </a:r>
            <a:r>
              <a:rPr lang="ru-RU" dirty="0" smtClean="0"/>
              <a:t> о событиях и мероприятиях в Рязани</a:t>
            </a:r>
          </a:p>
        </p:txBody>
      </p:sp>
    </p:spTree>
    <p:extLst>
      <p:ext uri="{BB962C8B-B14F-4D97-AF65-F5344CB8AC3E}">
        <p14:creationId xmlns:p14="http://schemas.microsoft.com/office/powerpoint/2010/main" val="12336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Суть навыка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Пользователь сообщает дату</a:t>
            </a:r>
            <a:r>
              <a:rPr lang="en-US" dirty="0" smtClean="0"/>
              <a:t>, </a:t>
            </a:r>
            <a:r>
              <a:rPr lang="ru-RU" dirty="0" smtClean="0"/>
              <a:t>а навык сообщает какое событие будет в этот день</a:t>
            </a:r>
            <a:r>
              <a:rPr lang="en-US" dirty="0" smtClean="0"/>
              <a:t>, </a:t>
            </a:r>
            <a:r>
              <a:rPr lang="ru-RU" dirty="0" smtClean="0"/>
              <a:t>либо что событий в этот день не будет.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90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Структура программы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- </a:t>
            </a:r>
            <a:r>
              <a:rPr lang="en-US" dirty="0" err="1" smtClean="0"/>
              <a:t>HttpApI</a:t>
            </a:r>
            <a:endParaRPr lang="en-US" dirty="0" smtClean="0"/>
          </a:p>
          <a:p>
            <a:r>
              <a:rPr lang="ru-RU" dirty="0" smtClean="0"/>
              <a:t>Основная функция – </a:t>
            </a:r>
            <a:r>
              <a:rPr lang="en-US" dirty="0" err="1" smtClean="0"/>
              <a:t>handle_dialog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78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Использованные технологии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API</a:t>
            </a:r>
          </a:p>
          <a:p>
            <a:r>
              <a:rPr lang="ru-RU" dirty="0"/>
              <a:t>библиотека httplib2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023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Необходимые для запуска библиотеки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andom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atetime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lask</a:t>
            </a:r>
          </a:p>
          <a:p>
            <a:r>
              <a:rPr lang="en-US" dirty="0"/>
              <a:t>l</a:t>
            </a:r>
            <a:r>
              <a:rPr lang="en-US" dirty="0" smtClean="0"/>
              <a:t>ogging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lask_ngrok</a:t>
            </a:r>
            <a:endParaRPr lang="en-US" dirty="0" smtClean="0"/>
          </a:p>
          <a:p>
            <a:r>
              <a:rPr lang="en-US" dirty="0" err="1"/>
              <a:t>j</a:t>
            </a:r>
            <a:r>
              <a:rPr lang="en-US" dirty="0" err="1" smtClean="0"/>
              <a:t>son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ttplib2</a:t>
            </a:r>
          </a:p>
          <a:p>
            <a:r>
              <a:rPr lang="en-US" dirty="0" smtClean="0"/>
              <a:t>requests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22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Возможности для доработки и развития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возможности показывать место события на карте</a:t>
            </a:r>
          </a:p>
          <a:p>
            <a:r>
              <a:rPr lang="ru-RU" dirty="0" smtClean="0"/>
              <a:t>Добавление кнопки для покупки билета на мероприятие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851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Навык способен предоставлять информацию </a:t>
            </a:r>
            <a:r>
              <a:rPr lang="ru-RU" dirty="0"/>
              <a:t>о событиях и </a:t>
            </a:r>
            <a:r>
              <a:rPr lang="ru-RU" dirty="0" smtClean="0"/>
              <a:t>мероприятиях </a:t>
            </a:r>
            <a:r>
              <a:rPr lang="ru-RU" dirty="0"/>
              <a:t>в </a:t>
            </a:r>
            <a:r>
              <a:rPr lang="ru-RU" dirty="0" smtClean="0"/>
              <a:t>Рязани</a:t>
            </a:r>
          </a:p>
          <a:p>
            <a:r>
              <a:rPr lang="ru-RU" dirty="0" smtClean="0"/>
              <a:t>Имеется возможность для доработки и развития проекта</a:t>
            </a:r>
            <a:endParaRPr lang="ru-RU" dirty="0"/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10953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135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Ретро</vt:lpstr>
      <vt:lpstr>Проект: «Навык Алисы: События в Рязани» </vt:lpstr>
      <vt:lpstr>Идея проекта</vt:lpstr>
      <vt:lpstr>Для каких целей создан</vt:lpstr>
      <vt:lpstr>Суть навыка</vt:lpstr>
      <vt:lpstr>Структура программы</vt:lpstr>
      <vt:lpstr>Использованные технологии</vt:lpstr>
      <vt:lpstr>Необходимые для запуска библиотеки</vt:lpstr>
      <vt:lpstr>Возможности для доработки и развития</vt:lpstr>
      <vt:lpstr>Вывод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«Навык Алисы: События в Рязани» </dc:title>
  <dc:creator>Michail</dc:creator>
  <cp:lastModifiedBy>Michail</cp:lastModifiedBy>
  <cp:revision>17</cp:revision>
  <dcterms:created xsi:type="dcterms:W3CDTF">2021-04-24T12:10:17Z</dcterms:created>
  <dcterms:modified xsi:type="dcterms:W3CDTF">2021-04-24T13:02:19Z</dcterms:modified>
</cp:coreProperties>
</file>