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06F2-CB0A-4CB1-902F-3EBC7C3D8388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277B-9348-405A-B5EE-82F4DB28B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40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06F2-CB0A-4CB1-902F-3EBC7C3D8388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277B-9348-405A-B5EE-82F4DB28B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00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06F2-CB0A-4CB1-902F-3EBC7C3D8388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277B-9348-405A-B5EE-82F4DB28B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27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06F2-CB0A-4CB1-902F-3EBC7C3D8388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277B-9348-405A-B5EE-82F4DB28B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22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06F2-CB0A-4CB1-902F-3EBC7C3D8388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277B-9348-405A-B5EE-82F4DB28B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58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06F2-CB0A-4CB1-902F-3EBC7C3D8388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277B-9348-405A-B5EE-82F4DB28B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91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06F2-CB0A-4CB1-902F-3EBC7C3D8388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277B-9348-405A-B5EE-82F4DB28B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03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06F2-CB0A-4CB1-902F-3EBC7C3D8388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277B-9348-405A-B5EE-82F4DB28B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79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06F2-CB0A-4CB1-902F-3EBC7C3D8388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277B-9348-405A-B5EE-82F4DB28B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88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06F2-CB0A-4CB1-902F-3EBC7C3D8388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277B-9348-405A-B5EE-82F4DB28B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08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06F2-CB0A-4CB1-902F-3EBC7C3D8388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277B-9348-405A-B5EE-82F4DB28B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13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906F2-CB0A-4CB1-902F-3EBC7C3D8388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277B-9348-405A-B5EE-82F4DB28B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70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/>
        </p:nvSpPr>
        <p:spPr>
          <a:xfrm>
            <a:off x="705811" y="856052"/>
            <a:ext cx="720000" cy="720000"/>
          </a:xfrm>
          <a:prstGeom prst="donu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lgerian" pitchFamily="82" charset="0"/>
              </a:rPr>
              <a:t>MK</a:t>
            </a:r>
            <a:endParaRPr lang="en-GB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8056" y="892886"/>
            <a:ext cx="704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gency FB" pitchFamily="34" charset="0"/>
                <a:cs typeface="Aharoni" pitchFamily="2" charset="-79"/>
              </a:rPr>
              <a:t>Michail Karnas</a:t>
            </a:r>
          </a:p>
          <a:p>
            <a:r>
              <a:rPr lang="en-US" dirty="0">
                <a:solidFill>
                  <a:schemeClr val="accent5"/>
                </a:solidFill>
                <a:latin typeface="Agency FB" pitchFamily="34" charset="0"/>
                <a:cs typeface="Aharoni" pitchFamily="2" charset="-79"/>
              </a:rPr>
              <a:t>Senior Analytics Manager @ Tesco </a:t>
            </a:r>
            <a:r>
              <a:rPr lang="en-US" dirty="0" smtClean="0">
                <a:solidFill>
                  <a:schemeClr val="accent5"/>
                </a:solidFill>
                <a:latin typeface="Agency FB" pitchFamily="34" charset="0"/>
                <a:cs typeface="Aharoni" pitchFamily="2" charset="-79"/>
              </a:rPr>
              <a:t>PLC</a:t>
            </a:r>
            <a:endParaRPr lang="en-GB" dirty="0">
              <a:solidFill>
                <a:schemeClr val="accent5"/>
              </a:solidFill>
              <a:latin typeface="Agency FB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087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2020-05-10T11:50:50Z</dcterms:created>
  <dcterms:modified xsi:type="dcterms:W3CDTF">2020-05-10T16:16:55Z</dcterms:modified>
</cp:coreProperties>
</file>