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  <p:sldId id="268" r:id="rId9"/>
    <p:sldId id="265" r:id="rId10"/>
    <p:sldId id="271" r:id="rId11"/>
    <p:sldId id="269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9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EB53A-4588-40CA-A0E3-7446FEC73FA3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6ED2-8058-4581-A9B6-00EA9E124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18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C91F3-0B72-4D54-901F-14881125DA9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42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00F0-1B59-4303-A7BA-B5EF7FA655C5}" type="datetime1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1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480C-6D50-4516-A95F-A2F3696EECE4}" type="datetime1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1C15-48D3-4B3E-8CC3-AE37D77C5FD4}" type="datetime1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7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9B2E-FBC6-405F-8558-7D8B2E7B8A65}" type="datetime1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B4F3-206D-4710-A3D0-72072051F77B}" type="datetime1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7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C2E6-5310-45D4-8E31-CF47E1350D4A}" type="datetime1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BD1-685E-4ABB-B927-73B276B5C10D}" type="datetime1">
              <a:rPr lang="ru-RU" smtClean="0"/>
              <a:t>28.01.2023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800B-1E7B-40B4-A2D8-E9FA4526C0BC}" type="datetime1">
              <a:rPr lang="ru-RU" smtClean="0"/>
              <a:t>28.01.2023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D6A-9CC8-4B3B-975E-B90B285F882B}" type="datetime1">
              <a:rPr lang="ru-RU" smtClean="0"/>
              <a:t>28.01.2023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9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B915-927F-4734-8893-36D60B184E43}" type="datetime1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34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46C-4138-433E-9A5B-895A37C7D1CE}" type="datetime1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9BB3-D8C6-438A-BE5B-D1ABD1C64750}" type="datetime1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C5BF-43F8-440A-817E-3154AA0C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0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&#1057;&#1090;&#1086;&#1083;&#1082;&#1085;&#1086;&#1074;&#1077;&#1085;&#1080;&#1103;.wm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&#1091;&#1076;&#1072;&#1095;&#1085;&#1086;&#1077;%20&#1074;&#1099;&#1087;&#1086;&#1083;&#1077;&#1085;&#1080;&#1077;%20&#1079;&#1072;&#1076;&#1072;&#1085;&#1080;&#1103;.wm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3775" y="1767254"/>
            <a:ext cx="9144000" cy="1658684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обучения основам программирования</a:t>
            </a:r>
            <a:r>
              <a:rPr lang="ru-RU" alt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93369" y="5333869"/>
            <a:ext cx="3382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Выполнил: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Никитин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noProof="0" dirty="0" smtClean="0">
                <a:solidFill>
                  <a:prstClr val="black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М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.С.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ЕТ-212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z="4800" b="1" smtClean="0">
                <a:solidFill>
                  <a:schemeClr val="tx1"/>
                </a:solidFill>
              </a:rPr>
              <a:t>10</a:t>
            </a:fld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3712" y="273949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500" b="1" dirty="0" smtClean="0"/>
              <a:t>Пример работы программы</a:t>
            </a:r>
            <a:endParaRPr lang="ru-RU" sz="3500" b="1" dirty="0"/>
          </a:p>
        </p:txBody>
      </p:sp>
      <p:pic>
        <p:nvPicPr>
          <p:cNvPr id="7" name="Объект 6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7499" y="1160606"/>
            <a:ext cx="6941973" cy="49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z="4800" b="1" smtClean="0">
                <a:solidFill>
                  <a:schemeClr val="tx1"/>
                </a:solidFill>
              </a:rPr>
              <a:t>11</a:t>
            </a:fld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8313" y="241703"/>
            <a:ext cx="8317343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Особенность</a:t>
            </a:r>
            <a:r>
              <a:rPr kumimoji="0" lang="ru-RU" sz="35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реализации: интерфейс</a:t>
            </a:r>
            <a:endParaRPr kumimoji="0" lang="ru-RU" sz="3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2" y="910348"/>
            <a:ext cx="5533321" cy="40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43" y="1003935"/>
            <a:ext cx="6363034" cy="36606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28" y="5122139"/>
            <a:ext cx="6139350" cy="14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z="4800" b="1" smtClean="0">
                <a:solidFill>
                  <a:schemeClr val="tx1"/>
                </a:solidFill>
              </a:rPr>
              <a:t>12</a:t>
            </a:fld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8313" y="241703"/>
            <a:ext cx="9370639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Особенность</a:t>
            </a:r>
            <a:r>
              <a:rPr kumimoji="0" lang="ru-RU" sz="35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реализации: текст с заданием</a:t>
            </a:r>
            <a:endParaRPr kumimoji="0" lang="ru-RU" sz="3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8" y="828900"/>
            <a:ext cx="6979535" cy="60291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12" y="3528462"/>
            <a:ext cx="9952757" cy="17944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048" y="910348"/>
            <a:ext cx="6379339" cy="25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4C5BF-43F8-440A-817E-3154AA0C2E29}" type="slidenum">
              <a:rPr kumimoji="0" lang="ru-RU" sz="4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4385" y="1250465"/>
            <a:ext cx="105394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5209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0" i="0" u="none" strike="noStrike" kern="15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ходе выполнения курсовой работы были выявлены объекты предметной области и определена система классов для них, разработан интерфейс программы. После объектно-ориентированного проектирования классы были реализованы на языке С++. Разработанный код был проверен на контрольных тестах и в код были внесены необходимые исправления. Для программы была разработана документация, описывающая её установку и использование. Таким  образом,  цель работы была достигнута, задачи – решены</a:t>
            </a:r>
            <a:r>
              <a:rPr kumimoji="0" lang="ru-RU" sz="2500" b="0" i="0" u="none" strike="noStrike" kern="15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endParaRPr kumimoji="0" lang="ru-RU" sz="2500" b="0" i="0" u="none" strike="noStrike" kern="15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4385" y="364116"/>
            <a:ext cx="349567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5209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5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SimSun" panose="02010609030101010101" pitchFamily="49" charset="-122"/>
                <a:cs typeface="Mangal"/>
              </a:rPr>
              <a:t>Заключение</a:t>
            </a:r>
            <a:endParaRPr kumimoji="0" lang="ru-RU" sz="3500" b="1" i="0" u="none" strike="noStrike" kern="15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5401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01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Спасибо за внимание</a:t>
            </a:r>
            <a:endParaRPr lang="ru-RU" sz="4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z="4800" smtClean="0">
                <a:solidFill>
                  <a:schemeClr val="tx1"/>
                </a:solidFill>
              </a:rPr>
              <a:t>14</a:t>
            </a:fld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2837" y="656255"/>
            <a:ext cx="406072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Постановка задачи</a:t>
            </a:r>
            <a:endParaRPr kumimoji="0" lang="ru-RU" sz="3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6057" y="1287196"/>
            <a:ext cx="112730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с помощью которой учащиеся смогут познакомиться с основными понятиями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программирования,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со следующими возможностями: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прямоугольного поля фиксированного размера;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деревьев и урожая на случайных клетках поля;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роботов, стрелок, банок с краской и выхода на клетках поля, определённых файлом с заданием;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пользователем желаемого набора программ;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пользователем незафиксированных программ;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пользователем незафиксированных роботов;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столкновение нескольких роботов;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разработанной пользователем программы.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4C5BF-43F8-440A-817E-3154AA0C2E29}" type="slidenum">
              <a:rPr kumimoji="0" lang="ru-RU" sz="4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6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9555" y="1537324"/>
            <a:ext cx="11538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выявляет следующие объекты: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клетчатое рабочее поле размером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фиксированные на поле;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роботы, отличающиеся цветом, имеющие направление и координаты;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команды, содержащие возможные действия с объектами;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обладающие цветом и содержащие наборы команд с определёнными координатами и поведением;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с описанием, предназначенное для создания роботов и команд.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4C5BF-43F8-440A-817E-3154AA0C2E29}" type="slidenum">
              <a:rPr kumimoji="0" lang="ru-RU" sz="4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0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4719" y="654517"/>
            <a:ext cx="60960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35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Иерархия классов</a:t>
            </a:r>
            <a:endParaRPr lang="ru-RU" sz="35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z="4800" b="1" smtClean="0">
                <a:solidFill>
                  <a:schemeClr val="tx1"/>
                </a:solidFill>
              </a:rPr>
              <a:t>4</a:t>
            </a:fld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9" y="1297577"/>
            <a:ext cx="9353243" cy="517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8313" y="155439"/>
            <a:ext cx="4124325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классы</a:t>
            </a:r>
            <a:endParaRPr kumimoji="0" lang="ru-RU" sz="3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4C5BF-43F8-440A-817E-3154AA0C2E29}" type="slidenum">
              <a:rPr kumimoji="0" lang="ru-RU" sz="4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3" y="1156593"/>
            <a:ext cx="9139636" cy="48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8313" y="155439"/>
            <a:ext cx="4124325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классы</a:t>
            </a:r>
            <a:endParaRPr kumimoji="0" lang="ru-RU" sz="3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4C5BF-43F8-440A-817E-3154AA0C2E29}" type="slidenum">
              <a:rPr kumimoji="0" lang="ru-RU" sz="4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3" y="824084"/>
            <a:ext cx="6255186" cy="51453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499" y="824083"/>
            <a:ext cx="4492702" cy="51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8313" y="155439"/>
            <a:ext cx="4124325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классы</a:t>
            </a:r>
            <a:endParaRPr kumimoji="0" lang="ru-RU" sz="3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4C5BF-43F8-440A-817E-3154AA0C2E29}" type="slidenum">
              <a:rPr kumimoji="0" lang="ru-RU" sz="4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2" y="1428149"/>
            <a:ext cx="7541839" cy="49282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20" y="824084"/>
            <a:ext cx="7629875" cy="33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8313" y="155439"/>
            <a:ext cx="4124325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классы</a:t>
            </a:r>
            <a:endParaRPr kumimoji="0" lang="ru-RU" sz="3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4C5BF-43F8-440A-817E-3154AA0C2E29}" type="slidenum">
              <a:rPr kumimoji="0" lang="ru-RU" sz="4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2" y="1008481"/>
            <a:ext cx="10803793" cy="45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5BF-43F8-440A-817E-3154AA0C2E29}" type="slidenum">
              <a:rPr lang="ru-RU" sz="4800" b="1" smtClean="0">
                <a:solidFill>
                  <a:schemeClr val="tx1"/>
                </a:solidFill>
              </a:rPr>
              <a:t>9</a:t>
            </a:fld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3712" y="273949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500" b="1" dirty="0" smtClean="0"/>
              <a:t>Пример работы программы</a:t>
            </a:r>
            <a:endParaRPr lang="ru-RU" sz="3500" b="1" dirty="0"/>
          </a:p>
        </p:txBody>
      </p:sp>
      <p:pic>
        <p:nvPicPr>
          <p:cNvPr id="6" name="Объект 5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9518" y="1285297"/>
            <a:ext cx="7295263" cy="525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274</Words>
  <Application>Microsoft Office PowerPoint</Application>
  <PresentationFormat>Широкоэкранный</PresentationFormat>
  <Paragraphs>46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NSimSun</vt:lpstr>
      <vt:lpstr>Arial</vt:lpstr>
      <vt:lpstr>Calibri</vt:lpstr>
      <vt:lpstr>Calibri Light</vt:lpstr>
      <vt:lpstr>Liberation Serif</vt:lpstr>
      <vt:lpstr>Mangal</vt:lpstr>
      <vt:lpstr>Times New Roman</vt:lpstr>
      <vt:lpstr>1_Тема Office</vt:lpstr>
      <vt:lpstr> Программа для обучения основам программирования.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</dc:title>
  <dc:creator>hp</dc:creator>
  <cp:lastModifiedBy>Пользователь Windows</cp:lastModifiedBy>
  <cp:revision>28</cp:revision>
  <dcterms:created xsi:type="dcterms:W3CDTF">2023-01-27T07:31:30Z</dcterms:created>
  <dcterms:modified xsi:type="dcterms:W3CDTF">2023-01-28T07:31:52Z</dcterms:modified>
</cp:coreProperties>
</file>