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60" r:id="rId5"/>
    <p:sldId id="267" r:id="rId6"/>
    <p:sldId id="268" r:id="rId7"/>
    <p:sldId id="263" r:id="rId8"/>
    <p:sldId id="266" r:id="rId9"/>
    <p:sldId id="269" r:id="rId10"/>
    <p:sldId id="270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2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97" autoAdjust="0"/>
    <p:restoredTop sz="94713" autoAdjust="0"/>
  </p:normalViewPr>
  <p:slideViewPr>
    <p:cSldViewPr>
      <p:cViewPr varScale="1">
        <p:scale>
          <a:sx n="130" d="100"/>
          <a:sy n="130" d="100"/>
        </p:scale>
        <p:origin x="78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8B9E7-2C6A-4525-88F8-016CC1FAAD89}" type="datetimeFigureOut">
              <a:rPr lang="ru-RU" smtClean="0"/>
              <a:pPr/>
              <a:t>19.10.2022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FA572-E29C-4AE2-A993-EE6DE85C2C1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0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3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9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55E-CC69-42B2-BE0F-478B6A670C17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B45-282A-40B4-BE03-01EBFCC542BA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01F-50C0-42C3-AD61-F671EAB4F1DB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2490-22F4-4D52-B6B4-D9FFFA569CC5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A82C-05F0-4584-8480-684CC025388C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A6-5D46-4B93-9CAC-C3D17926AD78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1DC7-3CE7-49E5-BC9B-E0E0839B8C44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24E8-1AD2-4FE9-B97D-1AA0F9D2334F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A3E-B5F3-4E3A-BDBA-C0C780733A6A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FC-0958-42A6-808E-B369AD57A4B5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37D8-6D1B-4798-BAC6-9842DCDD5C74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1C40-09EC-485E-A21D-A4001E1A3310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93009" y="115185"/>
            <a:ext cx="6357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Институт естественных и точных наук Кафедра прикладной математики и программирования Направление подготовки: 01.03.02 Прикладная математика и информатика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D:\проект курсач\e66f6aa4cab7d2fa535395d2594c86c2.png"/>
          <p:cNvPicPr>
            <a:picLocks noChangeAspect="1" noChangeArrowheads="1"/>
          </p:cNvPicPr>
          <p:nvPr/>
        </p:nvPicPr>
        <p:blipFill>
          <a:blip r:embed="rId2" cstate="print"/>
          <a:srcRect r="818" b="17088"/>
          <a:stretch>
            <a:fillRect/>
          </a:stretch>
        </p:blipFill>
        <p:spPr bwMode="auto">
          <a:xfrm>
            <a:off x="285721" y="285734"/>
            <a:ext cx="748946" cy="928694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821645" y="2279363"/>
            <a:ext cx="5500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Программа для оптимизации работы станков с ЧПУ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3132132"/>
            <a:ext cx="27537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itchFamily="18" charset="0"/>
              </a:rPr>
              <a:t>Авторы работы,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itchFamily="18" charset="0"/>
              </a:rPr>
              <a:t>студенты группы ЕТ-112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itchFamily="18" charset="0"/>
              </a:rPr>
              <a:t>Никитин М.С.,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Мухутдинов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Б.А.,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Дерина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В.Д.,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Забалдина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Руководитель работы,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старший преподаватель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Демидов А.К.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57554" y="4714890"/>
            <a:ext cx="2428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Челябинск 2022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20" y="123478"/>
            <a:ext cx="6480720" cy="48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166917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разработать программу для вычисления и демонстрации оптимального режима работы для станка ЧПУ на основе введенных начальных данных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рограммы должен включать в себя: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Ввод параметров для построения графика.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Построение двумерного графика, показывающего зависимость габаритного размера детали и от времени.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/>
              <a:pPr/>
              <a:t>2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713838"/>
            <a:ext cx="81439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619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Пользователю предоставляется возможность как создать график по новым параметрам, так и импортировать уже существующие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файла.</a:t>
            </a:r>
          </a:p>
          <a:p>
            <a:pPr indent="3619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 используемых параметров строится график, с которым можно взаимодействовать и сохранять в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формате.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785800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1472" y="214296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Разработка алгоритма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6"/>
          <p:cNvSpPr txBox="1">
            <a:spLocks/>
          </p:cNvSpPr>
          <p:nvPr/>
        </p:nvSpPr>
        <p:spPr>
          <a:xfrm>
            <a:off x="6715140" y="464345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08324"/>
            <a:ext cx="1225141" cy="12251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52748"/>
            <a:ext cx="1191871" cy="101507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97" y="3845153"/>
            <a:ext cx="969284" cy="951867"/>
          </a:xfrm>
          <a:prstGeom prst="rect">
            <a:avLst/>
          </a:prstGeom>
        </p:spPr>
      </p:pic>
      <p:cxnSp>
        <p:nvCxnSpPr>
          <p:cNvPr id="19" name="Прямая со стрелкой 18"/>
          <p:cNvCxnSpPr>
            <a:endCxn id="10" idx="1"/>
          </p:cNvCxnSpPr>
          <p:nvPr/>
        </p:nvCxnSpPr>
        <p:spPr>
          <a:xfrm flipV="1">
            <a:off x="2505326" y="2960284"/>
            <a:ext cx="1202578" cy="507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495049" y="4178876"/>
            <a:ext cx="1313872" cy="26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2505327" y="3902227"/>
            <a:ext cx="1303594" cy="27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Рисунок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16" y="2571750"/>
            <a:ext cx="885316" cy="885316"/>
          </a:xfrm>
          <a:prstGeom prst="rect">
            <a:avLst/>
          </a:prstGeom>
        </p:spPr>
      </p:pic>
      <p:cxnSp>
        <p:nvCxnSpPr>
          <p:cNvPr id="35" name="Прямая со стрелкой 34"/>
          <p:cNvCxnSpPr/>
          <p:nvPr/>
        </p:nvCxnSpPr>
        <p:spPr>
          <a:xfrm>
            <a:off x="4755534" y="2994461"/>
            <a:ext cx="968594" cy="9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4</a:t>
            </a:fld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5813" r="3999" b="6984"/>
          <a:stretch/>
        </p:blipFill>
        <p:spPr>
          <a:xfrm>
            <a:off x="1835696" y="1131590"/>
            <a:ext cx="4752528" cy="3033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6050" y="4299942"/>
            <a:ext cx="329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Начальное окно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6"/>
          <p:cNvSpPr txBox="1">
            <a:spLocks/>
          </p:cNvSpPr>
          <p:nvPr/>
        </p:nvSpPr>
        <p:spPr>
          <a:xfrm>
            <a:off x="6804248" y="466927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5</a:t>
            </a:fld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1743" y="4595708"/>
            <a:ext cx="42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Окно для ввода параметров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 txBox="1">
            <a:spLocks/>
          </p:cNvSpPr>
          <p:nvPr/>
        </p:nvSpPr>
        <p:spPr>
          <a:xfrm>
            <a:off x="8523987" y="4569648"/>
            <a:ext cx="396692" cy="34764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87574"/>
            <a:ext cx="72961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6</a:t>
            </a:fld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34" y="1082674"/>
            <a:ext cx="6804248" cy="3562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769" y="459661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Окно для отображения графика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 txBox="1">
            <a:spLocks/>
          </p:cNvSpPr>
          <p:nvPr/>
        </p:nvSpPr>
        <p:spPr>
          <a:xfrm>
            <a:off x="8460432" y="4443958"/>
            <a:ext cx="540708" cy="6257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1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1285866"/>
            <a:ext cx="8001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коллективной работы над проектом были поставлены точные требования к программе, затем были выявлены элементы интерфейса пользователя, разработаны необходимые математические модели, определены и детализированы структуры данных и алгоритмы. После завершения проектирования алгоритмы были реализованы 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Разработанный код был проверен на контрольных тестах и в код были внесены необходимые исправления.  Для программы было разработано руководство пользователя. Таким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промежуточные задачи были решены, что позволит в будущем достигнуть цели.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будут использованы в дальнейшем для оптимизации работы станков с ЧПУ.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/>
              <a:pPr/>
              <a:t>7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514400" cy="525142"/>
          </a:xfrm>
        </p:spPr>
        <p:txBody>
          <a:bodyPr/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7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" y="17765"/>
            <a:ext cx="7336191" cy="50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45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302</Words>
  <Application>Microsoft Office PowerPoint</Application>
  <PresentationFormat>Экран (16:9)</PresentationFormat>
  <Paragraphs>44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User1</dc:creator>
  <cp:lastModifiedBy>Пользователь Windows</cp:lastModifiedBy>
  <cp:revision>67</cp:revision>
  <dcterms:created xsi:type="dcterms:W3CDTF">2022-06-03T09:16:34Z</dcterms:created>
  <dcterms:modified xsi:type="dcterms:W3CDTF">2022-10-19T07:50:45Z</dcterms:modified>
</cp:coreProperties>
</file>