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7" r:id="rId5"/>
    <p:sldId id="288" r:id="rId6"/>
    <p:sldId id="289" r:id="rId7"/>
    <p:sldId id="290" r:id="rId8"/>
    <p:sldId id="286" r:id="rId9"/>
    <p:sldId id="273" r:id="rId10"/>
    <p:sldId id="278" r:id="rId11"/>
    <p:sldId id="258" r:id="rId12"/>
    <p:sldId id="280" r:id="rId13"/>
    <p:sldId id="277" r:id="rId14"/>
    <p:sldId id="281" r:id="rId15"/>
    <p:sldId id="282" r:id="rId16"/>
    <p:sldId id="279" r:id="rId17"/>
    <p:sldId id="259" r:id="rId18"/>
    <p:sldId id="260" r:id="rId19"/>
    <p:sldId id="262" r:id="rId20"/>
    <p:sldId id="263" r:id="rId21"/>
    <p:sldId id="283" r:id="rId22"/>
    <p:sldId id="284" r:id="rId23"/>
    <p:sldId id="285" r:id="rId24"/>
    <p:sldId id="265" r:id="rId25"/>
    <p:sldId id="269" r:id="rId26"/>
    <p:sldId id="276" r:id="rId27"/>
    <p:sldId id="264" r:id="rId28"/>
    <p:sldId id="266" r:id="rId29"/>
    <p:sldId id="267" r:id="rId30"/>
    <p:sldId id="271" r:id="rId31"/>
    <p:sldId id="268" r:id="rId32"/>
    <p:sldId id="274" r:id="rId33"/>
    <p:sldId id="27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oilerplate/react-jsx" TargetMode="External"/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oilerplate/react-jsx" TargetMode="External"/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1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0" y="1412776"/>
            <a:ext cx="9142002" cy="46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8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нарисовать кнопку</a:t>
            </a:r>
            <a:r>
              <a:rPr lang="en-US" dirty="0" smtClean="0"/>
              <a:t> ?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32670"/>
            <a:ext cx="8627472" cy="312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0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нарисовать кнопку</a:t>
            </a:r>
            <a:r>
              <a:rPr lang="en-US" dirty="0" smtClean="0"/>
              <a:t> ?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0" y="2276872"/>
            <a:ext cx="892622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0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93037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85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r>
              <a:rPr lang="en-US" dirty="0" smtClean="0"/>
              <a:t> - </a:t>
            </a:r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2245"/>
            <a:ext cx="89822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06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- числа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659780" cy="322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08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функции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6" y="1628800"/>
            <a:ext cx="70199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28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пример для сравнения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50" y="1234642"/>
            <a:ext cx="5491147" cy="559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нарисовать несколько элементов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895299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41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645024"/>
            <a:ext cx="88963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980728"/>
            <a:ext cx="22574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18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React?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Э</a:t>
            </a:r>
            <a:r>
              <a:rPr lang="ru-RU" dirty="0" smtClean="0"/>
              <a:t>то библиотека на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/>
              <a:t>,</a:t>
            </a:r>
            <a:r>
              <a:rPr lang="ru-RU" dirty="0" smtClean="0"/>
              <a:t> которая дает возможность что-то удобно и быстро нарисовать</a:t>
            </a:r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React </a:t>
            </a:r>
            <a:r>
              <a:rPr lang="ru-RU" dirty="0" smtClean="0"/>
              <a:t>полно фишек, которые облегчают жизнь разработчика: </a:t>
            </a:r>
          </a:p>
          <a:p>
            <a:pPr algn="just"/>
            <a:r>
              <a:rPr lang="ru-RU" dirty="0" smtClean="0"/>
              <a:t>Удобная обработка событий пользователя</a:t>
            </a:r>
          </a:p>
          <a:p>
            <a:pPr algn="just"/>
            <a:r>
              <a:rPr lang="ru-RU" dirty="0" smtClean="0"/>
              <a:t>Простая перерисовка</a:t>
            </a:r>
          </a:p>
          <a:p>
            <a:pPr algn="just"/>
            <a:r>
              <a:rPr lang="en-US" dirty="0" smtClean="0"/>
              <a:t>Virtual </a:t>
            </a:r>
            <a:r>
              <a:rPr lang="en-US" dirty="0" err="1" smtClean="0"/>
              <a:t>dom</a:t>
            </a:r>
            <a:endParaRPr lang="ru-RU" dirty="0" smtClean="0"/>
          </a:p>
          <a:p>
            <a:pPr algn="just"/>
            <a:r>
              <a:rPr lang="ru-RU" dirty="0" err="1" smtClean="0"/>
              <a:t>Реакт</a:t>
            </a:r>
            <a:r>
              <a:rPr lang="ru-RU" dirty="0" smtClean="0"/>
              <a:t> «оброс» большим количеством библиотек под разные задачи: </a:t>
            </a:r>
            <a:r>
              <a:rPr lang="ru-RU" dirty="0" err="1"/>
              <a:t>р</a:t>
            </a:r>
            <a:r>
              <a:rPr lang="ru-RU" dirty="0" err="1" smtClean="0"/>
              <a:t>оутинг</a:t>
            </a:r>
            <a:r>
              <a:rPr lang="ru-RU" dirty="0" smtClean="0"/>
              <a:t>, формочки на 50 полей, анимации, 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19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59"/>
            <a:ext cx="8150037" cy="542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44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Вся динамика приложения (ввод пользователя, какое-то состояние приложение) хранятся в </a:t>
            </a:r>
            <a:r>
              <a:rPr lang="en-US" dirty="0" smtClean="0"/>
              <a:t>state</a:t>
            </a:r>
          </a:p>
          <a:p>
            <a:r>
              <a:rPr lang="ru-RU" dirty="0" smtClean="0"/>
              <a:t>Когда мы вызываем </a:t>
            </a:r>
            <a:r>
              <a:rPr lang="en-US" dirty="0" err="1" smtClean="0"/>
              <a:t>setState</a:t>
            </a:r>
            <a:r>
              <a:rPr lang="en-US" dirty="0" smtClean="0"/>
              <a:t> – </a:t>
            </a:r>
            <a:r>
              <a:rPr lang="ru-RU" dirty="0" smtClean="0"/>
              <a:t>мы кладем в </a:t>
            </a:r>
            <a:r>
              <a:rPr lang="en-US" dirty="0" smtClean="0"/>
              <a:t>state </a:t>
            </a:r>
            <a:r>
              <a:rPr lang="ru-RU" dirty="0" smtClean="0"/>
              <a:t>новое значение и компоненте вызывается </a:t>
            </a:r>
            <a:r>
              <a:rPr lang="en-US" dirty="0" smtClean="0"/>
              <a:t>render( ) – </a:t>
            </a:r>
            <a:r>
              <a:rPr lang="ru-RU" dirty="0" smtClean="0"/>
              <a:t>все перерисовывается</a:t>
            </a:r>
          </a:p>
          <a:p>
            <a:r>
              <a:rPr lang="ru-RU" dirty="0" smtClean="0"/>
              <a:t>Если ваши данные как-то будут меняться, скорее всего вам стоит положить их в </a:t>
            </a:r>
            <a:r>
              <a:rPr lang="en-US" dirty="0" smtClean="0"/>
              <a:t>state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вы кладете в </a:t>
            </a:r>
            <a:r>
              <a:rPr lang="en-US" dirty="0" err="1" smtClean="0"/>
              <a:t>setState</a:t>
            </a:r>
            <a:r>
              <a:rPr lang="en-US" dirty="0" smtClean="0"/>
              <a:t> </a:t>
            </a:r>
            <a:r>
              <a:rPr lang="ru-RU" dirty="0" smtClean="0"/>
              <a:t>объект, или массив, например </a:t>
            </a:r>
            <a:r>
              <a:rPr lang="en-US" dirty="0" err="1" smtClean="0"/>
              <a:t>setState</a:t>
            </a:r>
            <a:r>
              <a:rPr lang="en-US" dirty="0" smtClean="0"/>
              <a:t>({ students: [ … ] })</a:t>
            </a:r>
            <a:r>
              <a:rPr lang="ru-RU" dirty="0" smtClean="0"/>
              <a:t>, этот массив должен быть создан заново.</a:t>
            </a:r>
          </a:p>
          <a:p>
            <a:r>
              <a:rPr lang="ru-RU" dirty="0" smtClean="0"/>
              <a:t>Нельзя вот так: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prevStudents</a:t>
            </a:r>
            <a:r>
              <a:rPr lang="en-US" dirty="0" smtClean="0"/>
              <a:t> = </a:t>
            </a:r>
            <a:r>
              <a:rPr lang="en-US" dirty="0" err="1" smtClean="0"/>
              <a:t>this.state.students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prevStudents.push</a:t>
            </a:r>
            <a:r>
              <a:rPr lang="en-US" dirty="0" smtClean="0"/>
              <a:t>(“</a:t>
            </a:r>
            <a:r>
              <a:rPr lang="ru-RU" dirty="0" smtClean="0"/>
              <a:t>Вася</a:t>
            </a:r>
            <a:r>
              <a:rPr lang="en-US" dirty="0" smtClean="0"/>
              <a:t>”);</a:t>
            </a:r>
            <a:endParaRPr lang="ru-RU" dirty="0" smtClean="0"/>
          </a:p>
          <a:p>
            <a:r>
              <a:rPr lang="en-US" dirty="0" err="1" smtClean="0"/>
              <a:t>this.setState</a:t>
            </a:r>
            <a:r>
              <a:rPr lang="en-US" dirty="0" smtClean="0"/>
              <a:t>({ students: </a:t>
            </a:r>
            <a:r>
              <a:rPr lang="en-US" dirty="0" err="1" smtClean="0"/>
              <a:t>prevStudents</a:t>
            </a:r>
            <a:r>
              <a:rPr lang="en-US" dirty="0" smtClean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220564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Придется клонировать массив (создать новый, но с теми же элементами:</a:t>
            </a:r>
          </a:p>
          <a:p>
            <a:r>
              <a:rPr lang="en-US" dirty="0"/>
              <a:t>https://www.freecodecamp.org/news/how-to-clone-an-array-in-javascript-1d3183468f6a/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55446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89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Один компонент рисует другой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342194" cy="533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52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Общение между компонентами – пропсы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" y="1631082"/>
            <a:ext cx="39909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91" y="1556792"/>
            <a:ext cx="5150405" cy="38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96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Общение между компонентами – </a:t>
            </a:r>
            <a:r>
              <a:rPr lang="ru-RU" dirty="0" err="1" smtClean="0"/>
              <a:t>коллбэки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5"/>
            <a:ext cx="4536504" cy="23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402564" cy="379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0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Переиспользуемые</a:t>
            </a:r>
            <a:r>
              <a:rPr lang="ru-RU" dirty="0" smtClean="0"/>
              <a:t> компоненты</a:t>
            </a:r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83789"/>
            <a:ext cx="6271418" cy="557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41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инпутами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1"/>
            <a:ext cx="6429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13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нарисовать массив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4544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2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запустить </a:t>
            </a:r>
            <a:r>
              <a:rPr lang="en-US" dirty="0" smtClean="0"/>
              <a:t>/ </a:t>
            </a:r>
            <a:r>
              <a:rPr lang="ru-RU" dirty="0" smtClean="0"/>
              <a:t>установить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en-US" dirty="0" smtClean="0"/>
              <a:t>html</a:t>
            </a:r>
          </a:p>
          <a:p>
            <a:r>
              <a:rPr lang="en-US" dirty="0" err="1" smtClean="0"/>
              <a:t>CreateReactApp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https://codesandbox.io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jsfiddle.net/boilerplate/react-jsx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63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фильтрами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27175"/>
            <a:ext cx="4176464" cy="551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611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547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Роутинг</a:t>
            </a:r>
            <a:r>
              <a:rPr lang="ru-RU" dirty="0" smtClean="0"/>
              <a:t> – </a:t>
            </a:r>
            <a:r>
              <a:rPr lang="en-US" dirty="0" smtClean="0"/>
              <a:t>React Router</a:t>
            </a:r>
            <a:endParaRPr lang="ru-RU" dirty="0" smtClean="0"/>
          </a:p>
          <a:p>
            <a:r>
              <a:rPr lang="ru-RU" dirty="0" smtClean="0"/>
              <a:t>Формы – </a:t>
            </a:r>
            <a:r>
              <a:rPr lang="en-US" dirty="0" smtClean="0"/>
              <a:t>React Final Form</a:t>
            </a:r>
            <a:endParaRPr lang="ru-RU" dirty="0" smtClean="0"/>
          </a:p>
          <a:p>
            <a:r>
              <a:rPr lang="ru-RU" dirty="0" smtClean="0"/>
              <a:t>Логика приложения – </a:t>
            </a:r>
            <a:r>
              <a:rPr lang="en-US" dirty="0" smtClean="0"/>
              <a:t>Redux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9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https://ru.reactjs.org/</a:t>
            </a:r>
          </a:p>
          <a:p>
            <a:r>
              <a:rPr lang="en-US" dirty="0" smtClean="0"/>
              <a:t>https</a:t>
            </a:r>
            <a:r>
              <a:rPr lang="en-US" dirty="0"/>
              <a:t>://www.freecodecamp.org/learn/front-end-development-libraries/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2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запустить </a:t>
            </a:r>
            <a:r>
              <a:rPr lang="en-US" dirty="0" smtClean="0"/>
              <a:t>/ </a:t>
            </a:r>
            <a:r>
              <a:rPr lang="ru-RU" dirty="0" smtClean="0"/>
              <a:t>установить?</a:t>
            </a:r>
            <a:br>
              <a:rPr lang="ru-RU" dirty="0" smtClean="0"/>
            </a:br>
            <a:r>
              <a:rPr lang="ru-RU" dirty="0" smtClean="0"/>
              <a:t>Из </a:t>
            </a:r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898718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81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запустить </a:t>
            </a:r>
            <a:r>
              <a:rPr lang="en-US" dirty="0"/>
              <a:t>/ </a:t>
            </a:r>
            <a:r>
              <a:rPr lang="ru-RU" dirty="0"/>
              <a:t>установить?</a:t>
            </a:r>
            <a:br>
              <a:rPr lang="ru-RU" dirty="0"/>
            </a:br>
            <a:r>
              <a:rPr lang="en-US" dirty="0" smtClean="0"/>
              <a:t>Create react app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Установить </a:t>
            </a:r>
            <a:r>
              <a:rPr lang="en-US" dirty="0"/>
              <a:t>Node.js </a:t>
            </a:r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just"/>
            <a:r>
              <a:rPr lang="ru-RU" dirty="0" smtClean="0"/>
              <a:t>В папке, где у вас будет проект, открыть консоль (набрать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ru-RU" dirty="0" smtClean="0"/>
              <a:t>в поле </a:t>
            </a:r>
            <a:r>
              <a:rPr lang="en-US" dirty="0" smtClean="0"/>
              <a:t>path)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Проверить что </a:t>
            </a:r>
            <a:r>
              <a:rPr lang="en-US" dirty="0" smtClean="0"/>
              <a:t>Node.js </a:t>
            </a:r>
            <a:r>
              <a:rPr lang="ru-RU" dirty="0" smtClean="0"/>
              <a:t>установился правильно – набрать в консоли </a:t>
            </a:r>
            <a:r>
              <a:rPr lang="en-US" dirty="0" err="1" smtClean="0"/>
              <a:t>npm</a:t>
            </a:r>
            <a:r>
              <a:rPr lang="en-US" dirty="0" smtClean="0"/>
              <a:t> version</a:t>
            </a:r>
          </a:p>
          <a:p>
            <a:pPr algn="just"/>
            <a:r>
              <a:rPr lang="ru-RU" dirty="0" smtClean="0"/>
              <a:t>В папке проекта нужно его инициализировать –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</a:t>
            </a:r>
            <a:r>
              <a:rPr lang="ru-RU" dirty="0" smtClean="0"/>
              <a:t>должен появиться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ru-RU" dirty="0" smtClean="0"/>
              <a:t>файл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5472608" cy="73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запустить </a:t>
            </a:r>
            <a:r>
              <a:rPr lang="en-US" dirty="0"/>
              <a:t>/ </a:t>
            </a:r>
            <a:r>
              <a:rPr lang="ru-RU" dirty="0"/>
              <a:t>установить?</a:t>
            </a:r>
            <a:br>
              <a:rPr lang="ru-RU" dirty="0"/>
            </a:br>
            <a:r>
              <a:rPr lang="en-US" dirty="0" smtClean="0"/>
              <a:t>Create react app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npm</a:t>
            </a:r>
            <a:r>
              <a:rPr lang="en-US" dirty="0" smtClean="0"/>
              <a:t> install create-react-app</a:t>
            </a:r>
            <a:r>
              <a:rPr lang="ru-RU" dirty="0" smtClean="0"/>
              <a:t> – установить </a:t>
            </a:r>
            <a:r>
              <a:rPr lang="en-US" dirty="0" smtClean="0"/>
              <a:t>create-react-app </a:t>
            </a:r>
            <a:r>
              <a:rPr lang="ru-RU" dirty="0" smtClean="0"/>
              <a:t>пакет</a:t>
            </a:r>
          </a:p>
          <a:p>
            <a:pPr algn="just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react-app </a:t>
            </a:r>
            <a:r>
              <a:rPr lang="en-US" dirty="0" smtClean="0"/>
              <a:t>my-new-application</a:t>
            </a:r>
            <a:r>
              <a:rPr lang="ru-RU" dirty="0" smtClean="0"/>
              <a:t> – создать </a:t>
            </a:r>
            <a:r>
              <a:rPr lang="ru-RU" dirty="0" err="1" smtClean="0"/>
              <a:t>реакт</a:t>
            </a:r>
            <a:r>
              <a:rPr lang="ru-RU" dirty="0" smtClean="0"/>
              <a:t>-проект</a:t>
            </a:r>
          </a:p>
          <a:p>
            <a:pPr algn="just"/>
            <a:r>
              <a:rPr lang="en-US" dirty="0" err="1" smtClean="0"/>
              <a:t>npm</a:t>
            </a:r>
            <a:r>
              <a:rPr lang="en-US" dirty="0" smtClean="0"/>
              <a:t> start – </a:t>
            </a:r>
            <a:r>
              <a:rPr lang="ru-RU" dirty="0" smtClean="0"/>
              <a:t>запустить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8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запустить </a:t>
            </a:r>
            <a:r>
              <a:rPr lang="en-US" dirty="0"/>
              <a:t>/ </a:t>
            </a:r>
            <a:r>
              <a:rPr lang="ru-RU" dirty="0"/>
              <a:t>установить</a:t>
            </a:r>
            <a:r>
              <a:rPr lang="ru-RU" dirty="0" smtClean="0"/>
              <a:t>?</a:t>
            </a:r>
            <a:br>
              <a:rPr lang="ru-RU" dirty="0" smtClean="0"/>
            </a:br>
            <a:r>
              <a:rPr lang="ru-RU" dirty="0" smtClean="0"/>
              <a:t>Песочницы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https://codesandbox.io/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://jsfiddle.net/boilerplate/react-jsx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Стрелочные функции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87649"/>
            <a:ext cx="599874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518457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8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раньше делали страницы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0" y="1772816"/>
            <a:ext cx="9144000" cy="37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382</Words>
  <Application>Microsoft Office PowerPoint</Application>
  <PresentationFormat>Экран (4:3)</PresentationFormat>
  <Paragraphs>68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React</vt:lpstr>
      <vt:lpstr>Что такое React?</vt:lpstr>
      <vt:lpstr>Как запустить / установить?</vt:lpstr>
      <vt:lpstr>Как запустить / установить? Из html</vt:lpstr>
      <vt:lpstr>Как запустить / установить? Create react app</vt:lpstr>
      <vt:lpstr>Как запустить / установить? Create react app</vt:lpstr>
      <vt:lpstr>Как запустить / установить? Песочницы</vt:lpstr>
      <vt:lpstr>Стрелочные функции</vt:lpstr>
      <vt:lpstr>Как раньше делали страницы</vt:lpstr>
      <vt:lpstr>SPA</vt:lpstr>
      <vt:lpstr>Как нарисовать кнопку ?</vt:lpstr>
      <vt:lpstr>Как нарисовать кнопку ?</vt:lpstr>
      <vt:lpstr>Свойства</vt:lpstr>
      <vt:lpstr>Свойства - строки</vt:lpstr>
      <vt:lpstr>Свойства - числа</vt:lpstr>
      <vt:lpstr>Свойства функции</vt:lpstr>
      <vt:lpstr>Еще пример для сравнения</vt:lpstr>
      <vt:lpstr>Как нарисовать несколько элементов</vt:lpstr>
      <vt:lpstr>Стили</vt:lpstr>
      <vt:lpstr>Работа с состоянием</vt:lpstr>
      <vt:lpstr>Работа с состоянием</vt:lpstr>
      <vt:lpstr>Работа с состоянием</vt:lpstr>
      <vt:lpstr>Работа с состоянием</vt:lpstr>
      <vt:lpstr>Один компонент рисует другой</vt:lpstr>
      <vt:lpstr>Общение между компонентами – пропсы</vt:lpstr>
      <vt:lpstr>Общение между компонентами – коллбэки</vt:lpstr>
      <vt:lpstr>Переиспользуемые компоненты</vt:lpstr>
      <vt:lpstr>Работа с инпутами</vt:lpstr>
      <vt:lpstr>Как нарисовать массив</vt:lpstr>
      <vt:lpstr>Пример с фильтрами</vt:lpstr>
      <vt:lpstr>TODO – LIST</vt:lpstr>
      <vt:lpstr>Вспомогательные библиотеки</vt:lpstr>
      <vt:lpstr>Что почитать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Michail</dc:creator>
  <cp:lastModifiedBy>Michail</cp:lastModifiedBy>
  <cp:revision>29</cp:revision>
  <dcterms:created xsi:type="dcterms:W3CDTF">2021-10-18T18:44:46Z</dcterms:created>
  <dcterms:modified xsi:type="dcterms:W3CDTF">2021-10-24T15:59:27Z</dcterms:modified>
</cp:coreProperties>
</file>