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FCD942D-2D0F-4748-985C-83F8C832CB3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577EA21-774B-4C13-8C1C-B4F05E2AC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5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101BC-0287-2195-BC37-60583D9E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8D280A0-FED6-1609-DC58-A055F58ED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5D0E91-D7A4-9082-0D13-5C8F91E9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3B1C05-F136-A61F-D4E3-F603004A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C69777-4E07-C1A9-A330-FB45AD3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6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4D0A9B-EE58-2840-27E7-44EA8121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5DE294-D661-BADC-762E-9DBF2771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CBBAB9-4F3F-B0F4-411C-92318F44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66794A-D551-5CAE-0C71-0442C8DF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5C4A3E-A4CF-A95C-8533-6B5E0C1F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445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F9D1CB2-B724-F5E5-533C-06FE8AA7A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709BBC-514A-65E8-27AC-4C3E277F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F776C8-C62E-CB8E-D115-9DB51AB1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54F6EF-856F-A479-5A44-1316520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68E2F1-96D3-80B3-83DD-CC054A20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741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E647B-1897-F37E-6026-166FCADF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5EB7E8-3B52-C90A-8B71-224B98D0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1C482F-7F97-CC60-DF1C-F504FDF5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EA16AD-0C07-D2AD-908E-2D1614A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F99085-CF64-CA2C-2F28-8AB1B2F4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4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96002D-8C83-90BC-783D-B310F102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267188-4C7F-3B93-3BFC-7D36B375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84329B-53B8-389E-FA19-AC8ED1B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125FE2-0FD7-EBF1-CE85-A225A1EF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913A3D-4976-3624-7D38-FF070034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6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4A3BA0-465F-29BF-E1A0-37F1DD7E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E9BBA2-6E3F-E88E-F754-F1AD0A247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253922-6BBF-7EA4-0DDA-DAEB8791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4F93BF-A996-9063-C8E3-9B567AC1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8949E5-EBBB-642D-AC53-BC7BE9B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8EFCF7-E8FB-A0BD-24AF-10BFD31B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5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02D73D-C8FA-1B36-4BAA-B3051363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E263FE-89CD-A0DF-6B7D-66BFFC99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60CEB5-BF2E-0EE4-A76E-2145F2A24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7447642-CEF5-49AB-0FF0-99B840D3B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917475A-FFBC-513C-E2A5-77F83926C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C2A3ACE-4E5B-9124-157C-BB6781EB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933F966-6A9F-5C03-9F8C-FA71076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B5030C3-82DC-E229-207C-064248C1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4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349B25-E4CD-69B8-4322-5D788AF5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70CBA28-6A98-2652-3B70-638F1531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910972D-01E9-48D8-5297-C9EBB94A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07CA59-4582-9DBE-3DF3-7499A220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8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F7CBF3-282E-2807-288C-B5676BBB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6361E32-0811-633E-0C19-6DD51419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9796CB-71DA-1303-22AC-7CD2705B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255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A71963-1DBF-3EAF-1FEC-3A459EDE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987DE0-0573-CE0E-058B-DEFF2382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986D18-2FDD-4B31-1F06-6A68E841A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34CE4B2-67BE-4C5E-C9DA-6D36D0B8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32E9EF-4593-1AAD-1F7E-15D65402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929BDF-CB9B-F26B-2FBF-6E7B6F55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7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BA86F5-CBB7-9168-0138-82E8450E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1EB922-F8B9-0D18-5CB6-A096595ED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1B44E9-2F2D-A6E5-5A60-4C72D601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665E476-EDBC-D38B-C8B9-3F16042E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A94F95-AC59-1AEB-3BD7-8F3CAA57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C2ECFC-D9E2-976B-12AC-B681E937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3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0888E48-6FDD-1FEA-90B0-C13A9818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1F87EC-A74C-36B4-07D3-DAE988C9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11F17E-2B18-16CF-7ED9-0B0909A64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DF7B-B974-4501-8F16-B5708B5851E5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0CBD78-54C5-C47D-9177-8E7284D3F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DD5599-210F-7795-3D84-50A8FD6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A186-4763-4B66-B7A5-B9F76EE8B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03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88DDF1-9A4A-7806-8335-464572D84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ClubCards</a:t>
            </a:r>
            <a:r>
              <a:rPr lang="en-US" sz="5400" dirty="0"/>
              <a:t> project</a:t>
            </a:r>
            <a:endParaRPr lang="he-IL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2E3D9AA-47B6-A1EA-3FC0-6EBC7248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Net </a:t>
            </a:r>
            <a:r>
              <a:rPr lang="en-US" b="1"/>
              <a:t>core project</a:t>
            </a:r>
            <a:endParaRPr lang="en-US" b="1" dirty="0"/>
          </a:p>
          <a:p>
            <a:r>
              <a:rPr lang="en-US" dirty="0"/>
              <a:t>Michal </a:t>
            </a:r>
            <a:r>
              <a:rPr lang="en-US" dirty="0" err="1"/>
              <a:t>Izakov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90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F53486B8-B3CA-8E45-E32B-E5A3B5FBAC3E}"/>
              </a:ext>
            </a:extLst>
          </p:cNvPr>
          <p:cNvSpPr txBox="1">
            <a:spLocks/>
          </p:cNvSpPr>
          <p:nvPr/>
        </p:nvSpPr>
        <p:spPr>
          <a:xfrm>
            <a:off x="838200" y="100520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/>
              <a:t>מערכת לניהול כרטיסי מועדון ברשת חנויות</a:t>
            </a:r>
            <a:br>
              <a:rPr lang="en-US" dirty="0"/>
            </a:b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380A1558-C2DB-E63C-EAEF-6EEB3339D1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dirty="0"/>
              <a:t>מערכת ניהול כרטיסי מועדון לשימוש בחנויות רבות במועדון. הכרטיסים מאפשרים קניה בחנויות הרשומות במאגר בהתאם לסכום הנצבר בכרטיס הסכום בכרטיס מושפע מהקניות . המערכת מנהלת את השימוש בכרטיס והטענתו.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993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4">
            <a:extLst>
              <a:ext uri="{FF2B5EF4-FFF2-40B4-BE49-F238E27FC236}">
                <a16:creationId xmlns:a16="http://schemas.microsoft.com/office/drawing/2014/main" id="{9AD0DEF7-C599-B9D1-BA97-445EE92F1C60}"/>
              </a:ext>
            </a:extLst>
          </p:cNvPr>
          <p:cNvSpPr txBox="1"/>
          <p:nvPr/>
        </p:nvSpPr>
        <p:spPr>
          <a:xfrm>
            <a:off x="9072153" y="416228"/>
            <a:ext cx="23382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Entities</a:t>
            </a:r>
            <a:endParaRPr lang="he-IL" b="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A4F3FF-4504-2502-2DEC-813730FC6F8C}"/>
              </a:ext>
            </a:extLst>
          </p:cNvPr>
          <p:cNvSpPr/>
          <p:nvPr/>
        </p:nvSpPr>
        <p:spPr>
          <a:xfrm>
            <a:off x="3968506" y="977560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buying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E648EF8-E6AE-2065-0B56-841EC35873F7}"/>
              </a:ext>
            </a:extLst>
          </p:cNvPr>
          <p:cNvSpPr/>
          <p:nvPr/>
        </p:nvSpPr>
        <p:spPr>
          <a:xfrm>
            <a:off x="7622181" y="3741050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customer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9B56660-F1A1-91A4-2E4A-A5ECDEDF4FDB}"/>
              </a:ext>
            </a:extLst>
          </p:cNvPr>
          <p:cNvSpPr/>
          <p:nvPr/>
        </p:nvSpPr>
        <p:spPr>
          <a:xfrm>
            <a:off x="6093827" y="2359305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card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9829AFA-0269-B597-9AE8-96E58A3DA711}"/>
              </a:ext>
            </a:extLst>
          </p:cNvPr>
          <p:cNvSpPr/>
          <p:nvPr/>
        </p:nvSpPr>
        <p:spPr>
          <a:xfrm>
            <a:off x="2001888" y="2359305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stores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7AA7FBC-1267-11C8-B7D6-4B4A9B03ACC8}"/>
              </a:ext>
            </a:extLst>
          </p:cNvPr>
          <p:cNvSpPr/>
          <p:nvPr/>
        </p:nvSpPr>
        <p:spPr>
          <a:xfrm>
            <a:off x="4598132" y="3741050"/>
            <a:ext cx="233825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purchuseCenter</a:t>
            </a:r>
            <a:endParaRPr lang="he-IL" dirty="0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DAE22453-6292-0E3A-F6A7-F71AAD2E63CB}"/>
              </a:ext>
            </a:extLst>
          </p:cNvPr>
          <p:cNvSpPr txBox="1"/>
          <p:nvPr/>
        </p:nvSpPr>
        <p:spPr>
          <a:xfrm>
            <a:off x="9072153" y="416228"/>
            <a:ext cx="23382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Entities</a:t>
            </a:r>
            <a:endParaRPr lang="he-IL" b="1" dirty="0"/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DA654D4A-F937-2EB6-1726-E18978E00818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3171014" y="1735206"/>
            <a:ext cx="1966618" cy="6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862F1011-4542-D659-FBDB-5B2D7ABA6F6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137632" y="1735206"/>
            <a:ext cx="2125321" cy="6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2992AC22-A733-4AA7-97B2-67AC712F53A5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7262953" y="3116951"/>
            <a:ext cx="1528354" cy="6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7B623AB5-DC71-2025-3A5F-CB7B7F1C5FA8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5767258" y="3116951"/>
            <a:ext cx="1495695" cy="6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8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CC2C6B4-89DE-A923-2AB1-B79AE50CB549}"/>
              </a:ext>
            </a:extLst>
          </p:cNvPr>
          <p:cNvSpPr txBox="1"/>
          <p:nvPr/>
        </p:nvSpPr>
        <p:spPr>
          <a:xfrm>
            <a:off x="9398725" y="403164"/>
            <a:ext cx="23382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DB</a:t>
            </a:r>
            <a:endParaRPr lang="he-IL" b="1" dirty="0"/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4F2B6E3A-9F79-5D8E-2332-9B9CB7CD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45281"/>
              </p:ext>
            </p:extLst>
          </p:nvPr>
        </p:nvGraphicFramePr>
        <p:xfrm>
          <a:off x="862149" y="719666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buying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Foreign 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cardId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storeId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84B6DEFB-A272-2F09-8D01-0ECCCFDA4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44658"/>
              </p:ext>
            </p:extLst>
          </p:nvPr>
        </p:nvGraphicFramePr>
        <p:xfrm>
          <a:off x="862149" y="2522340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store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490F050-574A-0AE9-ABF9-02DCE5F7C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74709"/>
              </p:ext>
            </p:extLst>
          </p:nvPr>
        </p:nvGraphicFramePr>
        <p:xfrm>
          <a:off x="5760719" y="2522340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card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foreign 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Foreign Key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purchaseCId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customerId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8E22F7B-8332-558E-3E22-B6737C9F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7914"/>
              </p:ext>
            </p:extLst>
          </p:nvPr>
        </p:nvGraphicFramePr>
        <p:xfrm>
          <a:off x="862148" y="4325014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purchaseCenter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F69FB5E7-D8A1-2E60-4D69-1B95BC10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89766"/>
              </p:ext>
            </p:extLst>
          </p:nvPr>
        </p:nvGraphicFramePr>
        <p:xfrm>
          <a:off x="5760718" y="4325014"/>
          <a:ext cx="4399281" cy="12136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1099602163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1956057426"/>
                    </a:ext>
                  </a:extLst>
                </a:gridCol>
                <a:gridCol w="1466427">
                  <a:extLst>
                    <a:ext uri="{9D8B030D-6E8A-4147-A177-3AD203B41FA5}">
                      <a16:colId xmlns:a16="http://schemas.microsoft.com/office/drawing/2014/main" val="2015529719"/>
                    </a:ext>
                  </a:extLst>
                </a:gridCol>
              </a:tblGrid>
              <a:tr h="404546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customer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37344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 Key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3508"/>
                  </a:ext>
                </a:extLst>
              </a:tr>
              <a:tr h="40454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3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730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85</Words>
  <Application>Microsoft Office PowerPoint</Application>
  <PresentationFormat>מסך רחב</PresentationFormat>
  <Paragraphs>36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ClubCards project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ClubCards project</dc:title>
  <dc:creator>user1</dc:creator>
  <cp:lastModifiedBy>user1</cp:lastModifiedBy>
  <cp:revision>3</cp:revision>
  <dcterms:created xsi:type="dcterms:W3CDTF">2024-12-11T23:33:22Z</dcterms:created>
  <dcterms:modified xsi:type="dcterms:W3CDTF">2024-12-17T23:07:45Z</dcterms:modified>
</cp:coreProperties>
</file>