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62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88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r" defTabSz="914388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C80A6-8DB6-4578-B3F3-C48AF1F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54" y="5532437"/>
            <a:ext cx="10515600" cy="1325563"/>
          </a:xfrm>
        </p:spPr>
        <p:txBody>
          <a:bodyPr/>
          <a:lstStyle/>
          <a:p>
            <a:r>
              <a:rPr lang="en-US" b="1" dirty="0"/>
              <a:t>Recipes // React PRJCT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597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</a:t>
            </a:r>
            <a:endParaRPr lang="he-IL" sz="180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4934856" y="890060"/>
            <a:ext cx="2351315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UserContextReducer</a:t>
            </a:r>
            <a:endParaRPr lang="en-US" sz="1801" dirty="0"/>
          </a:p>
          <a:p>
            <a:pPr algn="ctr"/>
            <a:endParaRPr lang="he-IL" sz="180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5313681" y="161815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redux</a:t>
            </a:r>
            <a:endParaRPr lang="he-IL" sz="180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313681" y="23728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router</a:t>
            </a:r>
            <a:endParaRPr lang="he-IL" sz="1801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313681" y="3107477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 </a:t>
            </a:r>
            <a:r>
              <a:rPr lang="en-US" sz="1801" dirty="0" err="1"/>
              <a:t>Layuot</a:t>
            </a:r>
            <a:endParaRPr lang="he-IL" sz="180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313680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navBar</a:t>
            </a:r>
            <a:endParaRPr lang="he-IL" sz="180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3328125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menu</a:t>
            </a:r>
            <a:endParaRPr lang="he-IL" sz="180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F3271F-6547-4D9A-A1F7-38AD14676125}"/>
              </a:ext>
            </a:extLst>
          </p:cNvPr>
          <p:cNvSpPr/>
          <p:nvPr/>
        </p:nvSpPr>
        <p:spPr>
          <a:xfrm>
            <a:off x="7299232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outlet</a:t>
            </a:r>
            <a:endParaRPr lang="he-IL" sz="1801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110513" y="682177"/>
            <a:ext cx="3" cy="20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0513" y="1399514"/>
            <a:ext cx="3" cy="2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10516" y="2127601"/>
            <a:ext cx="0" cy="24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10516" y="2882336"/>
            <a:ext cx="0" cy="2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110518" y="3616930"/>
            <a:ext cx="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24961" y="3616930"/>
            <a:ext cx="1985555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110519" y="3616930"/>
            <a:ext cx="198555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0E7D3-579A-4B39-90CA-E9A895353C18}"/>
              </a:ext>
            </a:extLst>
          </p:cNvPr>
          <p:cNvSpPr txBox="1"/>
          <p:nvPr/>
        </p:nvSpPr>
        <p:spPr>
          <a:xfrm>
            <a:off x="9868994" y="312712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Flowchart</a:t>
            </a:r>
            <a:endParaRPr lang="he-IL" sz="1801" b="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69AFBDB-5FA3-441F-A789-758468520A93}"/>
              </a:ext>
            </a:extLst>
          </p:cNvPr>
          <p:cNvSpPr/>
          <p:nvPr/>
        </p:nvSpPr>
        <p:spPr>
          <a:xfrm>
            <a:off x="3539433" y="4609849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SingInAndUp</a:t>
            </a:r>
            <a:endParaRPr lang="en-US" sz="12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2D8AFF-1CBB-4361-9588-53FA6AE3BAB4}"/>
              </a:ext>
            </a:extLst>
          </p:cNvPr>
          <p:cNvSpPr/>
          <p:nvPr/>
        </p:nvSpPr>
        <p:spPr>
          <a:xfrm>
            <a:off x="3321596" y="5066414"/>
            <a:ext cx="1593669" cy="35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LoginRegisterWithApi</a:t>
            </a:r>
            <a:endParaRPr lang="he-IL" sz="1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B108AFD-1D6C-4516-9F74-D36A567BBBB1}"/>
              </a:ext>
            </a:extLst>
          </p:cNvPr>
          <p:cNvSpPr/>
          <p:nvPr/>
        </p:nvSpPr>
        <p:spPr>
          <a:xfrm>
            <a:off x="3526779" y="5575861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UserDetails</a:t>
            </a:r>
            <a:endParaRPr lang="he-IL" sz="12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D1F379F-1144-49EF-B53D-194C550F1D38}"/>
              </a:ext>
            </a:extLst>
          </p:cNvPr>
          <p:cNvSpPr/>
          <p:nvPr/>
        </p:nvSpPr>
        <p:spPr>
          <a:xfrm>
            <a:off x="3526779" y="6024464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UpdateUser</a:t>
            </a:r>
            <a:endParaRPr lang="en-US" sz="12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2CE65F15-E6F0-4FDA-BBF4-9414AED8AEBE}"/>
              </a:ext>
            </a:extLst>
          </p:cNvPr>
          <p:cNvSpPr/>
          <p:nvPr/>
        </p:nvSpPr>
        <p:spPr>
          <a:xfrm>
            <a:off x="5502187" y="459408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HomePage</a:t>
            </a:r>
            <a:endParaRPr lang="he-IL" sz="1801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DDCF84-EDEB-485A-B730-8B1BB080D625}"/>
              </a:ext>
            </a:extLst>
          </p:cNvPr>
          <p:cNvSpPr/>
          <p:nvPr/>
        </p:nvSpPr>
        <p:spPr>
          <a:xfrm>
            <a:off x="5502186" y="5125719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About</a:t>
            </a:r>
            <a:endParaRPr lang="he-IL" sz="1801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50A067-E2A4-4674-A088-3E84CB5A821C}"/>
              </a:ext>
            </a:extLst>
          </p:cNvPr>
          <p:cNvSpPr/>
          <p:nvPr/>
        </p:nvSpPr>
        <p:spPr>
          <a:xfrm>
            <a:off x="5507258" y="563720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RecipesList</a:t>
            </a:r>
            <a:endParaRPr lang="he-IL" sz="1801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47D524A-6765-4DB3-98E2-4EAE773FC37F}"/>
              </a:ext>
            </a:extLst>
          </p:cNvPr>
          <p:cNvSpPr/>
          <p:nvPr/>
        </p:nvSpPr>
        <p:spPr>
          <a:xfrm>
            <a:off x="5502186" y="614665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AddRecipe</a:t>
            </a:r>
            <a:endParaRPr lang="he-IL" sz="1801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A3023F7-D76A-4ECD-84EA-643B6C00A455}"/>
              </a:ext>
            </a:extLst>
          </p:cNvPr>
          <p:cNvSpPr/>
          <p:nvPr/>
        </p:nvSpPr>
        <p:spPr>
          <a:xfrm>
            <a:off x="7529828" y="5849944"/>
            <a:ext cx="1312335" cy="40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ShowRecipe</a:t>
            </a:r>
            <a:endParaRPr lang="he-IL" sz="1801" dirty="0"/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5BB0FC0F-48DB-4CE2-8FCD-6B0B82B3FBC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124960" y="4388936"/>
            <a:ext cx="22804" cy="2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37EC54AB-5BA4-46DF-99B0-C4597B31B07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118431" y="4923378"/>
            <a:ext cx="29333" cy="14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A315AFBB-456C-4486-BC67-CB44BDB128A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118431" y="5419015"/>
            <a:ext cx="16679" cy="15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4080901D-1C0E-4185-B777-7A9538511EE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135110" y="5889390"/>
            <a:ext cx="0" cy="13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548060E-381A-474D-B3CC-85E350342167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6110518" y="4388936"/>
            <a:ext cx="1" cy="20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BAC8ABC3-48BE-424D-9963-8EA83F57A36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6110518" y="4982881"/>
            <a:ext cx="1" cy="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11C5FB91-9D8F-41A7-8E4E-1445DBAD11C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10514" y="5514517"/>
            <a:ext cx="5072" cy="12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EAFCDB8C-1E05-43EB-9E19-77150262190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6110517" y="6025997"/>
            <a:ext cx="5073" cy="12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6A2CB6EA-EADE-4BA8-8120-F7336686406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6723918" y="5831600"/>
            <a:ext cx="805907" cy="22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BCF29704-1D2F-4F12-979C-221082A37B20}"/>
              </a:ext>
            </a:extLst>
          </p:cNvPr>
          <p:cNvCxnSpPr>
            <a:stCxn id="11" idx="2"/>
          </p:cNvCxnSpPr>
          <p:nvPr/>
        </p:nvCxnSpPr>
        <p:spPr>
          <a:xfrm flipH="1">
            <a:off x="8096069" y="4388939"/>
            <a:ext cx="1" cy="148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86560" y="42444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8898"/>
              </p:ext>
            </p:extLst>
          </p:nvPr>
        </p:nvGraphicFramePr>
        <p:xfrm>
          <a:off x="479043" y="473679"/>
          <a:ext cx="11233988" cy="511259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43127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521812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2232775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93470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823011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698133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80423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441852"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children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father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Global state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props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goal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name</a:t>
                      </a:r>
                      <a:endParaRPr lang="he-IL" sz="1900" dirty="0"/>
                    </a:p>
                  </a:txBody>
                  <a:tcPr marT="45721" marB="45721"/>
                </a:tc>
                <a:tc rowSpan="8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b="1" dirty="0"/>
                        <a:t>General </a:t>
                      </a:r>
                      <a:endParaRPr lang="he-IL" sz="28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16043874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router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redux provider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app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App</a:t>
                      </a: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389195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Router</a:t>
                      </a: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50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</a:p>
                    <a:p>
                      <a:pPr algn="l" rtl="0"/>
                      <a:r>
                        <a:rPr lang="en-US" sz="1200" dirty="0" err="1"/>
                        <a:t>NavBar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Router </a:t>
                      </a:r>
                      <a:r>
                        <a:rPr lang="he-IL" sz="1200" dirty="0"/>
                        <a:t>בניתוב הראשי</a:t>
                      </a:r>
                    </a:p>
                    <a:p>
                      <a:pPr algn="l" rtl="0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---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Paging the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434995">
                <a:tc>
                  <a:txBody>
                    <a:bodyPr/>
                    <a:lstStyle/>
                    <a:p>
                      <a:pPr marL="0" marR="0" lvl="0" indent="0" algn="l" defTabSz="91438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Placing the menu item,</a:t>
                      </a:r>
                    </a:p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userContxt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07630"/>
                  </a:ext>
                </a:extLst>
              </a:tr>
              <a:tr h="13279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 to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Redux:</a:t>
                      </a:r>
                    </a:p>
                    <a:p>
                      <a:pPr marL="171450" marR="0" lvl="0" indent="-17145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setIsOpenAddModal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– set the </a:t>
                      </a: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modal true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appears only when the login status is ‘after’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Links to the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NavBar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22286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‘home’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Homepage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87795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‘about’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About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10361" y="61979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23104"/>
              </p:ext>
            </p:extLst>
          </p:nvPr>
        </p:nvGraphicFramePr>
        <p:xfrm>
          <a:off x="612668" y="59309"/>
          <a:ext cx="11188335" cy="64800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4999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727448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590763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65945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26742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children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father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Global state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props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goal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name</a:t>
                      </a:r>
                      <a:endParaRPr lang="he-IL" sz="1200" dirty="0"/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3200" dirty="0"/>
                        <a:t>Recipes 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8491661"/>
                  </a:ext>
                </a:extLst>
              </a:tr>
              <a:tr h="65782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 :</a:t>
                      </a:r>
                    </a:p>
                    <a:p>
                      <a:pPr marL="171450" marR="0" lvl="0" indent="-17145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getRecipes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DeleteRecipe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all the recipes</a:t>
                      </a:r>
                    </a:p>
                    <a:p>
                      <a:pPr algn="l" rtl="0"/>
                      <a:r>
                        <a:rPr lang="en-US" sz="1200" dirty="0" err="1"/>
                        <a:t>useEffect</a:t>
                      </a:r>
                      <a:r>
                        <a:rPr lang="en-US" sz="1200" dirty="0"/>
                        <a:t> – to show the recipes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RecipesList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84141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gethRecipe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Loading</a:t>
                      </a:r>
                    </a:p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That get from the slice with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useSelector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recipe details,</a:t>
                      </a:r>
                    </a:p>
                    <a:p>
                      <a:pPr algn="l" rtl="0"/>
                      <a:r>
                        <a:rPr lang="en-US" sz="1200" dirty="0"/>
                        <a:t>Get the </a:t>
                      </a:r>
                      <a:r>
                        <a:rPr lang="en-US" sz="1200" dirty="0" err="1"/>
                        <a:t>recipeId</a:t>
                      </a:r>
                      <a:r>
                        <a:rPr lang="en-US" sz="1200" dirty="0"/>
                        <a:t> from the </a:t>
                      </a:r>
                      <a:r>
                        <a:rPr lang="en-US" sz="1200" dirty="0" err="1"/>
                        <a:t>url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ShowRecipe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85355"/>
                  </a:ext>
                </a:extLst>
              </a:tr>
              <a:tr h="864409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    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Appears Only after login process – (</a:t>
                      </a: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 element)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IsOpenModal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 form to add a recipe when the user is login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AddRecipe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718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LoginRegisterWithApi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MenuPage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 err="1"/>
                        <a:t>isLoginContext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Sow </a:t>
                      </a:r>
                      <a:r>
                        <a:rPr lang="en-US" sz="1200" dirty="0" err="1"/>
                        <a:t>btns</a:t>
                      </a:r>
                      <a:r>
                        <a:rPr lang="en-US" sz="1200" dirty="0"/>
                        <a:t> to sign in / up,</a:t>
                      </a:r>
                    </a:p>
                    <a:p>
                      <a:pPr algn="l" rtl="0"/>
                      <a:r>
                        <a:rPr lang="en-US" sz="1200" dirty="0"/>
                        <a:t>(When the user is not logged in, Shows two buttons. As soon as the user clicks, he goes to the system login component.)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ctr" rtl="0"/>
                      <a:endParaRPr lang="en-US" sz="3200" dirty="0"/>
                    </a:p>
                    <a:p>
                      <a:pPr algn="ctr" rtl="0"/>
                      <a:endParaRPr lang="en-US" sz="3200" dirty="0"/>
                    </a:p>
                    <a:p>
                      <a:pPr algn="ctr" rtl="0"/>
                      <a:r>
                        <a:rPr lang="en-US" sz="3200" dirty="0"/>
                        <a:t>Login</a:t>
                      </a: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isLoginContext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Status – sign in |sign up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Login/register form due to </a:t>
                      </a:r>
                      <a:r>
                        <a:rPr lang="en-US" sz="1200" dirty="0" err="1"/>
                        <a:t>isLoginContext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Rolling </a:t>
                      </a:r>
                      <a:r>
                        <a:rPr lang="en-US" sz="1200" dirty="0" err="1"/>
                        <a:t>userIdContext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Connect to DB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LoginRegisterWithApi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7540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avatar and name, and an update </a:t>
                      </a:r>
                      <a:r>
                        <a:rPr lang="en-US" sz="1200" dirty="0" err="1"/>
                        <a:t>btn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setUpdate</a:t>
                      </a:r>
                      <a:r>
                        <a:rPr lang="en-US" sz="1200" dirty="0"/>
                        <a:t>- to close the modal and to </a:t>
                      </a:r>
                      <a:r>
                        <a:rPr lang="en-US" sz="1200" dirty="0" err="1"/>
                        <a:t>aloow</a:t>
                      </a:r>
                      <a:r>
                        <a:rPr lang="en-US" sz="1200" dirty="0"/>
                        <a:t> the user to update again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 update form- using 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032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7287</TotalTime>
  <Words>334</Words>
  <Application>Microsoft Office PowerPoint</Application>
  <PresentationFormat>מסך רחב</PresentationFormat>
  <Paragraphs>154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Recipes // React PRJCT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26</cp:revision>
  <dcterms:created xsi:type="dcterms:W3CDTF">2025-01-28T00:20:31Z</dcterms:created>
  <dcterms:modified xsi:type="dcterms:W3CDTF">2025-02-03T16:13:03Z</dcterms:modified>
</cp:coreProperties>
</file>