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1B89FE-AB46-4709-89B2-26EAEA50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2D178-4C67-4A05-9E05-93E3281D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72DA67-E925-4B59-A601-D4B2F65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952AF2-B2EB-4F12-9046-1C3DC49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524CDE-7C15-4EFC-B35F-7FD3C35C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A6701-2DE6-47DF-ACDB-077E0AA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43311F-5D80-489B-BC78-C9946F48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9FDE3-2535-40A5-AD63-3FA6205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5C5D29-C5B3-4B8F-B618-7907565D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6F3DE0-2EAD-4FF9-893A-E3269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C6A9D8-8C23-43D5-80ED-EF6B4D91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655EDA-DA4D-42C6-BF6B-D401555D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042544-B5BD-4F26-A378-B9D8C7E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30741-E03B-4D83-B5A4-A37707AC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AB8BDD-C210-470E-AF34-725AE11B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4202D7-19E4-41AF-8605-4EDB7F1F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316DC6-E96D-4BFD-B1C1-D9349081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D9BFAF-C716-4157-8D5C-BA69A8C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05D5-3D1F-4DD2-A9DC-A2D003CA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3C4D2-1078-43D3-B1D6-B04E72A4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EDE77-DAA1-4ED8-90E8-99E6E1D8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60BA78-50DD-462E-B9F5-281C488E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4783F3-8FF9-43E1-8C85-9751582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15ACBD-CDC5-4745-9F65-F7157F2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511531-290A-45E2-895D-BD5D79A8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1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D66C7-60A9-4B9B-BAD1-8D245A08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1A568-5BAB-4DC2-84EF-7A40A9DF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F1EFDC-4639-455D-AAE6-39A5BC39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025C40-63DD-4103-AF12-BC4676A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A96B19-9EE3-4224-94E2-99BA0DD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7BFE6-79D0-4449-869C-4E3788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3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BCF113-7B33-40FC-AF4F-9875E846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B739B5-EC78-4207-B0D1-5B813D4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29EB34-C650-441A-9384-BE1AF44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1CFB6E-20ED-4824-A3EC-CBBC0A66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00D8E49-E95B-4B00-ADA9-BE9E6B3E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4E0BA69-71C9-42DE-A139-777C4CC2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2E19FF-3101-4E9E-9F67-355DE54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047F06-7173-432F-B1AF-39DF7205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1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427CC4-E083-4DF2-BE1D-52E7223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BA7EB1-9181-476E-8CA3-A72BD087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201EA0-C6D2-4ACF-A8E0-414BC6BD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CEBCDE-94AF-4062-9A30-1C19071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F9BC7C-2E7D-4712-A16D-7B112245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A4B42-8FB2-449E-9F8B-C65ECF46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BF65B6-80BA-4054-80F6-EA3E6D7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1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91F7F6-4F44-47B2-B27A-01F375F3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E6EAC-ECFE-4753-8882-396C89B1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6C40F7-DE1B-457D-AFED-628F1437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86A71-66E9-46A1-8794-F365B3F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9DD40-40C4-4373-9EDC-66B4E7A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790D2D-58EE-4E8E-B550-CD31015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9D56F-5DB4-4696-AD33-99D10AA3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6D25B70-91A9-4E35-87C5-0FDE1791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FA0B3E-8436-4F40-96FD-20CFB9C3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E98054-692C-4CB8-A67F-41184EE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E90E3F-752C-4A52-8682-05DF94A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2A4501-53E2-4440-82CE-B0420B1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099D27-4FB7-4A28-8FEB-588A17E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E751E8-BE37-4C9A-9A80-68687964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F1DC5A-9F3B-49A3-B42F-AFD829D6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3A6D4-0EA0-4FF7-B66C-42E80983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1A6C26-6D9B-4B5E-B2E5-6E4B8924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9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388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r" defTabSz="914388" rtl="1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28D89-CC42-40B9-B4A7-A6DC718E0786}"/>
              </a:ext>
            </a:extLst>
          </p:cNvPr>
          <p:cNvSpPr/>
          <p:nvPr/>
        </p:nvSpPr>
        <p:spPr>
          <a:xfrm>
            <a:off x="5313681" y="172721"/>
            <a:ext cx="1593669" cy="509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App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D2F9962-E1BD-4A8F-B922-3EB9D3DB2909}"/>
              </a:ext>
            </a:extLst>
          </p:cNvPr>
          <p:cNvSpPr/>
          <p:nvPr/>
        </p:nvSpPr>
        <p:spPr>
          <a:xfrm>
            <a:off x="5080544" y="883560"/>
            <a:ext cx="2059941" cy="509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Context provider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BB19145-9E8F-4240-9F58-8AAD9EB3A74E}"/>
              </a:ext>
            </a:extLst>
          </p:cNvPr>
          <p:cNvSpPr/>
          <p:nvPr/>
        </p:nvSpPr>
        <p:spPr>
          <a:xfrm>
            <a:off x="5126689" y="1618152"/>
            <a:ext cx="1972490" cy="509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Redux provider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F3C6B05-04D1-43FD-AB23-805A80CF2BEE}"/>
              </a:ext>
            </a:extLst>
          </p:cNvPr>
          <p:cNvSpPr/>
          <p:nvPr/>
        </p:nvSpPr>
        <p:spPr>
          <a:xfrm>
            <a:off x="5214136" y="2372885"/>
            <a:ext cx="1797595" cy="509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>
                <a:solidFill>
                  <a:schemeClr val="tx1"/>
                </a:solidFill>
              </a:rPr>
              <a:t>Router</a:t>
            </a:r>
            <a:endParaRPr lang="he-IL" sz="1801" dirty="0">
              <a:solidFill>
                <a:schemeClr val="tx1"/>
              </a:solidFill>
            </a:endParaRP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ACAA570-48D2-43EE-8164-9E8054CEB0A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110515" y="682172"/>
            <a:ext cx="1" cy="201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1AC4BCA-C524-4D2A-A665-00330C3A3E1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110515" y="1393011"/>
            <a:ext cx="2419" cy="225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94331D9A-8B59-4402-8431-10D33E84BE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12934" y="2127603"/>
            <a:ext cx="0" cy="24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555DF0E2-DF31-4208-AF35-7C432C871FB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110444" y="2882336"/>
            <a:ext cx="2490" cy="165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092EBB6-BCE7-4222-B64B-42A43F62A4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110444" y="3557611"/>
            <a:ext cx="0" cy="19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F4EABAC-482C-4196-9490-0C43DE5BABE5}"/>
              </a:ext>
            </a:extLst>
          </p:cNvPr>
          <p:cNvCxnSpPr>
            <a:cxnSpLocks/>
          </p:cNvCxnSpPr>
          <p:nvPr/>
        </p:nvCxnSpPr>
        <p:spPr>
          <a:xfrm flipH="1">
            <a:off x="1927291" y="3293239"/>
            <a:ext cx="3754264" cy="582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>
            <a:extLst>
              <a:ext uri="{FF2B5EF4-FFF2-40B4-BE49-F238E27FC236}">
                <a16:creationId xmlns:a16="http://schemas.microsoft.com/office/drawing/2014/main" id="{2CE65F15-E6F0-4FDA-BBF4-9414AED8AEBE}"/>
              </a:ext>
            </a:extLst>
          </p:cNvPr>
          <p:cNvSpPr/>
          <p:nvPr/>
        </p:nvSpPr>
        <p:spPr>
          <a:xfrm>
            <a:off x="3063018" y="4484995"/>
            <a:ext cx="1216663" cy="3387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>
                <a:solidFill>
                  <a:schemeClr val="tx1"/>
                </a:solidFill>
              </a:rPr>
              <a:t>HomePage</a:t>
            </a:r>
            <a:endParaRPr lang="he-IL" sz="1801" dirty="0">
              <a:solidFill>
                <a:schemeClr val="tx1"/>
              </a:solidFill>
            </a:endParaRPr>
          </a:p>
        </p:txBody>
      </p: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37EC54AB-5BA4-46DF-99B0-C4597B31B070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V="1">
            <a:off x="1691960" y="3811511"/>
            <a:ext cx="32856" cy="1743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0548060E-381A-474D-B3CC-85E350342167}"/>
              </a:ext>
            </a:extLst>
          </p:cNvPr>
          <p:cNvCxnSpPr>
            <a:cxnSpLocks/>
            <a:stCxn id="9" idx="1"/>
            <a:endCxn id="32" idx="0"/>
          </p:cNvCxnSpPr>
          <p:nvPr/>
        </p:nvCxnSpPr>
        <p:spPr>
          <a:xfrm flipH="1">
            <a:off x="3671350" y="4005869"/>
            <a:ext cx="1642259" cy="47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BAC8ABC3-48BE-424D-9963-8EA83F57A36B}"/>
              </a:ext>
            </a:extLst>
          </p:cNvPr>
          <p:cNvCxnSpPr>
            <a:cxnSpLocks/>
          </p:cNvCxnSpPr>
          <p:nvPr/>
        </p:nvCxnSpPr>
        <p:spPr>
          <a:xfrm flipV="1">
            <a:off x="4955594" y="4110381"/>
            <a:ext cx="756964" cy="714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11C5FB91-9D8F-41A7-8E4E-1445DBAD11C4}"/>
              </a:ext>
            </a:extLst>
          </p:cNvPr>
          <p:cNvCxnSpPr>
            <a:cxnSpLocks/>
          </p:cNvCxnSpPr>
          <p:nvPr/>
        </p:nvCxnSpPr>
        <p:spPr>
          <a:xfrm flipH="1" flipV="1">
            <a:off x="6506099" y="4031249"/>
            <a:ext cx="1300168" cy="496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BCF29704-1D2F-4F12-979C-221082A37B20}"/>
              </a:ext>
            </a:extLst>
          </p:cNvPr>
          <p:cNvCxnSpPr>
            <a:cxnSpLocks/>
          </p:cNvCxnSpPr>
          <p:nvPr/>
        </p:nvCxnSpPr>
        <p:spPr>
          <a:xfrm flipH="1">
            <a:off x="6458938" y="3999712"/>
            <a:ext cx="1" cy="1934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מלבן 72">
            <a:extLst>
              <a:ext uri="{FF2B5EF4-FFF2-40B4-BE49-F238E27FC236}">
                <a16:creationId xmlns:a16="http://schemas.microsoft.com/office/drawing/2014/main" id="{A76117BA-9BAE-4B62-A211-E53F94ADEE40}"/>
              </a:ext>
            </a:extLst>
          </p:cNvPr>
          <p:cNvSpPr/>
          <p:nvPr/>
        </p:nvSpPr>
        <p:spPr>
          <a:xfrm>
            <a:off x="5876208" y="5122841"/>
            <a:ext cx="1228949" cy="3481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>
                <a:solidFill>
                  <a:schemeClr val="tx1"/>
                </a:solidFill>
              </a:rPr>
              <a:t>Outlet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0DDCF84-EDEB-485A-B730-8B1BB080D625}"/>
              </a:ext>
            </a:extLst>
          </p:cNvPr>
          <p:cNvSpPr/>
          <p:nvPr/>
        </p:nvSpPr>
        <p:spPr>
          <a:xfrm>
            <a:off x="4464892" y="4476440"/>
            <a:ext cx="1216663" cy="3481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>
                <a:solidFill>
                  <a:schemeClr val="tx1"/>
                </a:solidFill>
              </a:rPr>
              <a:t>About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B250A067-E2A4-4674-A088-3E84CB5A821C}"/>
              </a:ext>
            </a:extLst>
          </p:cNvPr>
          <p:cNvSpPr/>
          <p:nvPr/>
        </p:nvSpPr>
        <p:spPr>
          <a:xfrm>
            <a:off x="5882516" y="4484995"/>
            <a:ext cx="1216663" cy="388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>
                <a:solidFill>
                  <a:schemeClr val="tx1"/>
                </a:solidFill>
              </a:rPr>
              <a:t>RecipesList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69AFBDB-5FA3-441F-A789-758468520A93}"/>
              </a:ext>
            </a:extLst>
          </p:cNvPr>
          <p:cNvSpPr/>
          <p:nvPr/>
        </p:nvSpPr>
        <p:spPr>
          <a:xfrm>
            <a:off x="956487" y="4527920"/>
            <a:ext cx="1432512" cy="4030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 err="1">
                <a:solidFill>
                  <a:schemeClr val="tx1"/>
                </a:solidFill>
              </a:rPr>
              <a:t>LoggedIn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E5F3A68-E576-44BF-AA39-2296FBB2D307}"/>
              </a:ext>
            </a:extLst>
          </p:cNvPr>
          <p:cNvSpPr/>
          <p:nvPr/>
        </p:nvSpPr>
        <p:spPr>
          <a:xfrm>
            <a:off x="927981" y="3811511"/>
            <a:ext cx="1593669" cy="509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>
                <a:solidFill>
                  <a:schemeClr val="tx1"/>
                </a:solidFill>
              </a:rPr>
              <a:t>Login</a:t>
            </a:r>
            <a:endParaRPr lang="he-IL" sz="1801" dirty="0">
              <a:solidFill>
                <a:schemeClr val="tx1"/>
              </a:solidFill>
            </a:endParaRPr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F65B4168-B132-49D3-9D58-DE24CF59C657}"/>
              </a:ext>
            </a:extLst>
          </p:cNvPr>
          <p:cNvCxnSpPr>
            <a:cxnSpLocks/>
          </p:cNvCxnSpPr>
          <p:nvPr/>
        </p:nvCxnSpPr>
        <p:spPr>
          <a:xfrm>
            <a:off x="6161584" y="3159844"/>
            <a:ext cx="3339559" cy="828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>
            <a:extLst>
              <a:ext uri="{FF2B5EF4-FFF2-40B4-BE49-F238E27FC236}">
                <a16:creationId xmlns:a16="http://schemas.microsoft.com/office/drawing/2014/main" id="{2732D14A-042C-420B-96F2-A5C3C80F0640}"/>
              </a:ext>
            </a:extLst>
          </p:cNvPr>
          <p:cNvCxnSpPr>
            <a:cxnSpLocks/>
          </p:cNvCxnSpPr>
          <p:nvPr/>
        </p:nvCxnSpPr>
        <p:spPr>
          <a:xfrm flipV="1">
            <a:off x="7924800" y="4682067"/>
            <a:ext cx="0" cy="628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מלבן 100">
            <a:extLst>
              <a:ext uri="{FF2B5EF4-FFF2-40B4-BE49-F238E27FC236}">
                <a16:creationId xmlns:a16="http://schemas.microsoft.com/office/drawing/2014/main" id="{51331661-C3AD-4AD9-8D4F-56DA90D3B836}"/>
              </a:ext>
            </a:extLst>
          </p:cNvPr>
          <p:cNvSpPr/>
          <p:nvPr/>
        </p:nvSpPr>
        <p:spPr>
          <a:xfrm>
            <a:off x="7317787" y="4496096"/>
            <a:ext cx="1216663" cy="388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>
                <a:solidFill>
                  <a:schemeClr val="tx1"/>
                </a:solidFill>
              </a:rPr>
              <a:t>AddRecipe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107" name="מלבן 106">
            <a:extLst>
              <a:ext uri="{FF2B5EF4-FFF2-40B4-BE49-F238E27FC236}">
                <a16:creationId xmlns:a16="http://schemas.microsoft.com/office/drawing/2014/main" id="{7A10483D-6CD5-4241-AB8E-1666AC62AF33}"/>
              </a:ext>
            </a:extLst>
          </p:cNvPr>
          <p:cNvSpPr/>
          <p:nvPr/>
        </p:nvSpPr>
        <p:spPr>
          <a:xfrm>
            <a:off x="8815450" y="3875461"/>
            <a:ext cx="1300168" cy="443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dirty="0">
                <a:solidFill>
                  <a:schemeClr val="tx1"/>
                </a:solidFill>
              </a:rPr>
              <a:t>Outlet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B35B14-8F49-4864-83E4-2FB370242F35}"/>
              </a:ext>
            </a:extLst>
          </p:cNvPr>
          <p:cNvSpPr/>
          <p:nvPr/>
        </p:nvSpPr>
        <p:spPr>
          <a:xfrm>
            <a:off x="5313609" y="3048160"/>
            <a:ext cx="1593669" cy="509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>
                <a:solidFill>
                  <a:schemeClr val="tx1"/>
                </a:solidFill>
              </a:rPr>
              <a:t>AppLayuot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A2E2622-E9EB-4501-9AAC-E63CE4EE22CE}"/>
              </a:ext>
            </a:extLst>
          </p:cNvPr>
          <p:cNvSpPr/>
          <p:nvPr/>
        </p:nvSpPr>
        <p:spPr>
          <a:xfrm>
            <a:off x="5313609" y="3751143"/>
            <a:ext cx="1593669" cy="509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>
                <a:solidFill>
                  <a:schemeClr val="tx1"/>
                </a:solidFill>
              </a:rPr>
              <a:t>NavBar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72D8AFF-1CBB-4361-9588-53FA6AE3BAB4}"/>
              </a:ext>
            </a:extLst>
          </p:cNvPr>
          <p:cNvSpPr/>
          <p:nvPr/>
        </p:nvSpPr>
        <p:spPr>
          <a:xfrm>
            <a:off x="945730" y="5202017"/>
            <a:ext cx="1492460" cy="3526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>
                <a:solidFill>
                  <a:schemeClr val="tx1"/>
                </a:solidFill>
              </a:rPr>
              <a:t>UpdateUser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247D524A-6765-4DB3-98E2-4EAE773FC37F}"/>
              </a:ext>
            </a:extLst>
          </p:cNvPr>
          <p:cNvSpPr/>
          <p:nvPr/>
        </p:nvSpPr>
        <p:spPr>
          <a:xfrm>
            <a:off x="7316468" y="5111979"/>
            <a:ext cx="1216663" cy="3887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>
                <a:solidFill>
                  <a:schemeClr val="tx1"/>
                </a:solidFill>
              </a:rPr>
              <a:t>Error</a:t>
            </a:r>
            <a:endParaRPr lang="he-IL" sz="1801" dirty="0">
              <a:solidFill>
                <a:schemeClr val="tx1"/>
              </a:solidFill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A3023F7-D76A-4ECD-84EA-643B6C00A455}"/>
              </a:ext>
            </a:extLst>
          </p:cNvPr>
          <p:cNvSpPr/>
          <p:nvPr/>
        </p:nvSpPr>
        <p:spPr>
          <a:xfrm>
            <a:off x="5882350" y="5720043"/>
            <a:ext cx="1216663" cy="4037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err="1">
                <a:solidFill>
                  <a:schemeClr val="tx1"/>
                </a:solidFill>
              </a:rPr>
              <a:t>ShowRecipe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4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2">
            <a:extLst>
              <a:ext uri="{FF2B5EF4-FFF2-40B4-BE49-F238E27FC236}">
                <a16:creationId xmlns:a16="http://schemas.microsoft.com/office/drawing/2014/main" id="{A18DCE45-6B61-492C-A212-0D809DFD0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93538"/>
              </p:ext>
            </p:extLst>
          </p:nvPr>
        </p:nvGraphicFramePr>
        <p:xfrm>
          <a:off x="296334" y="347133"/>
          <a:ext cx="11379198" cy="6322955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2078584">
                  <a:extLst>
                    <a:ext uri="{9D8B030D-6E8A-4147-A177-3AD203B41FA5}">
                      <a16:colId xmlns:a16="http://schemas.microsoft.com/office/drawing/2014/main" val="3063122020"/>
                    </a:ext>
                  </a:extLst>
                </a:gridCol>
                <a:gridCol w="2475660">
                  <a:extLst>
                    <a:ext uri="{9D8B030D-6E8A-4147-A177-3AD203B41FA5}">
                      <a16:colId xmlns:a16="http://schemas.microsoft.com/office/drawing/2014/main" val="1530437013"/>
                    </a:ext>
                  </a:extLst>
                </a:gridCol>
                <a:gridCol w="2475660">
                  <a:extLst>
                    <a:ext uri="{9D8B030D-6E8A-4147-A177-3AD203B41FA5}">
                      <a16:colId xmlns:a16="http://schemas.microsoft.com/office/drawing/2014/main" val="152975147"/>
                    </a:ext>
                  </a:extLst>
                </a:gridCol>
                <a:gridCol w="1619370">
                  <a:extLst>
                    <a:ext uri="{9D8B030D-6E8A-4147-A177-3AD203B41FA5}">
                      <a16:colId xmlns:a16="http://schemas.microsoft.com/office/drawing/2014/main" val="3585333429"/>
                    </a:ext>
                  </a:extLst>
                </a:gridCol>
                <a:gridCol w="1167252">
                  <a:extLst>
                    <a:ext uri="{9D8B030D-6E8A-4147-A177-3AD203B41FA5}">
                      <a16:colId xmlns:a16="http://schemas.microsoft.com/office/drawing/2014/main" val="3775998272"/>
                    </a:ext>
                  </a:extLst>
                </a:gridCol>
                <a:gridCol w="1562672">
                  <a:extLst>
                    <a:ext uri="{9D8B030D-6E8A-4147-A177-3AD203B41FA5}">
                      <a16:colId xmlns:a16="http://schemas.microsoft.com/office/drawing/2014/main" val="920445353"/>
                    </a:ext>
                  </a:extLst>
                </a:gridCol>
              </a:tblGrid>
              <a:tr h="263603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שם </a:t>
                      </a:r>
                      <a:r>
                        <a:rPr lang="he-IL" sz="1100" b="1" kern="1200" dirty="0" err="1">
                          <a:solidFill>
                            <a:schemeClr val="dk1"/>
                          </a:solidFill>
                        </a:rPr>
                        <a:t>הקומפוננטה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מטרה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Props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Global-State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אבא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ילדים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994384850"/>
                  </a:ext>
                </a:extLst>
              </a:tr>
              <a:tr h="49506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App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 err="1">
                          <a:solidFill>
                            <a:schemeClr val="dk1"/>
                          </a:solidFill>
                        </a:rPr>
                        <a:t>קומפוננטה</a:t>
                      </a:r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 ראשית, עוטפת את כל האפליקציה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UserContext, Redux Store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Context Provider, Redux Provider, Router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494797"/>
                  </a:ext>
                </a:extLst>
              </a:tr>
              <a:tr h="651123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AppLayout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עיצוב ומבנה כללי של הדפים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UserContext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Router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NavBar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, Outlet ,Login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01173"/>
                  </a:ext>
                </a:extLst>
              </a:tr>
              <a:tr h="49506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NavBar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תפריט ניווט עליון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AppLayout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Links to  Home, About,  Recipes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485790689"/>
                  </a:ext>
                </a:extLst>
              </a:tr>
              <a:tr h="49506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RecipesList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רשימת מתכונים קיימים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recipes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NavBar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ShowRecipe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765508"/>
                  </a:ext>
                </a:extLst>
              </a:tr>
              <a:tr h="49506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ShowRecipe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תצוגת מתכון בודד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אין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recipes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RecipesList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737285"/>
                  </a:ext>
                </a:extLst>
              </a:tr>
              <a:tr h="442366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HomePage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דף הבית של האתר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NavBar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97893"/>
                  </a:ext>
                </a:extLst>
              </a:tr>
              <a:tr h="442366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AddRecipe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הוספת מתכון חדש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UserContext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NavBar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Error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425866"/>
                  </a:ext>
                </a:extLst>
              </a:tr>
              <a:tr h="317407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About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דף אודות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NavBar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697458"/>
                  </a:ext>
                </a:extLst>
              </a:tr>
              <a:tr h="2636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Error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מציגה הודעות שגיאה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message: string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AddRecipe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529129459"/>
                  </a:ext>
                </a:extLst>
              </a:tr>
              <a:tr h="49506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UpdateUser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עדכון פרטי משתמש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setClose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UserContext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LoggedIn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027043"/>
                  </a:ext>
                </a:extLst>
              </a:tr>
              <a:tr h="49506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LoggedIn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תצוגת פרטי משתמש מחובר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UserContext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Login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UpdateUser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244817"/>
                  </a:ext>
                </a:extLst>
              </a:tr>
              <a:tr h="62494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Router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ניתוב דפים באפליקציה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Redux Provider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AppLayout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144823"/>
                  </a:ext>
                </a:extLst>
              </a:tr>
              <a:tr h="347185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Login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 dirty="0">
                          <a:solidFill>
                            <a:schemeClr val="dk1"/>
                          </a:solidFill>
                        </a:rPr>
                        <a:t>מסך התחברות</a:t>
                      </a:r>
                      <a:endParaRPr lang="he-IL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100" b="1" kern="1200">
                          <a:solidFill>
                            <a:schemeClr val="dk1"/>
                          </a:solidFill>
                        </a:rPr>
                        <a:t>אין</a:t>
                      </a:r>
                      <a:endParaRPr lang="he-IL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dk1"/>
                          </a:solidFill>
                        </a:rPr>
                        <a:t>UserContext</a:t>
                      </a:r>
                      <a:endParaRPr lang="en-US" sz="11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AppLayout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LoggedIn</a:t>
                      </a:r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 b="1" kern="1200" dirty="0" err="1">
                          <a:solidFill>
                            <a:schemeClr val="dk1"/>
                          </a:solidFill>
                        </a:rPr>
                        <a:t>UpdateUser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16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967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7581</TotalTime>
  <Words>158</Words>
  <Application>Microsoft Office PowerPoint</Application>
  <PresentationFormat>מסך רחב</PresentationFormat>
  <Paragraphs>99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43</cp:revision>
  <dcterms:created xsi:type="dcterms:W3CDTF">2025-01-28T00:20:31Z</dcterms:created>
  <dcterms:modified xsi:type="dcterms:W3CDTF">2025-02-04T19:58:34Z</dcterms:modified>
</cp:coreProperties>
</file>