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2"/>
  </p:notesMasterIdLst>
  <p:sldIdLst>
    <p:sldId id="2084" r:id="rId2"/>
    <p:sldId id="2080" r:id="rId3"/>
    <p:sldId id="2085" r:id="rId4"/>
    <p:sldId id="2082" r:id="rId5"/>
    <p:sldId id="2078" r:id="rId6"/>
    <p:sldId id="2063" r:id="rId7"/>
    <p:sldId id="2062" r:id="rId8"/>
    <p:sldId id="2081" r:id="rId9"/>
    <p:sldId id="2094" r:id="rId10"/>
    <p:sldId id="2086" r:id="rId11"/>
    <p:sldId id="2100" r:id="rId12"/>
    <p:sldId id="2096" r:id="rId13"/>
    <p:sldId id="2097" r:id="rId14"/>
    <p:sldId id="2098" r:id="rId15"/>
    <p:sldId id="2099" r:id="rId16"/>
    <p:sldId id="2160" r:id="rId17"/>
    <p:sldId id="2153" r:id="rId18"/>
    <p:sldId id="2157" r:id="rId19"/>
    <p:sldId id="2104" r:id="rId20"/>
    <p:sldId id="2103" r:id="rId21"/>
    <p:sldId id="2101" r:id="rId22"/>
    <p:sldId id="2106" r:id="rId23"/>
    <p:sldId id="2107" r:id="rId24"/>
    <p:sldId id="2108" r:id="rId25"/>
    <p:sldId id="2109" r:id="rId26"/>
    <p:sldId id="2159" r:id="rId27"/>
    <p:sldId id="2110" r:id="rId28"/>
    <p:sldId id="2111" r:id="rId29"/>
    <p:sldId id="2112" r:id="rId30"/>
    <p:sldId id="2113" r:id="rId31"/>
    <p:sldId id="2114" r:id="rId32"/>
    <p:sldId id="2115" r:id="rId33"/>
    <p:sldId id="2116" r:id="rId34"/>
    <p:sldId id="2125" r:id="rId35"/>
    <p:sldId id="2141" r:id="rId36"/>
    <p:sldId id="2142" r:id="rId37"/>
    <p:sldId id="2143" r:id="rId38"/>
    <p:sldId id="2145" r:id="rId39"/>
    <p:sldId id="2146" r:id="rId40"/>
    <p:sldId id="2147" r:id="rId41"/>
    <p:sldId id="2149" r:id="rId42"/>
    <p:sldId id="2150" r:id="rId43"/>
    <p:sldId id="2119" r:id="rId44"/>
    <p:sldId id="2162" r:id="rId45"/>
    <p:sldId id="2163" r:id="rId46"/>
    <p:sldId id="2164" r:id="rId47"/>
    <p:sldId id="2165" r:id="rId48"/>
    <p:sldId id="2166" r:id="rId49"/>
    <p:sldId id="2117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9966FF"/>
    <a:srgbClr val="6699FF"/>
    <a:srgbClr val="FF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F840C-DF47-4472-A9F8-5016E78CC136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B99DC575-3E3D-4966-AC8B-BE7406911E28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Berlin Sans FB" panose="020E0602020502020306" pitchFamily="34" charset="0"/>
            </a:rPr>
            <a:t>Local Setup</a:t>
          </a:r>
        </a:p>
      </dgm:t>
    </dgm:pt>
    <dgm:pt modelId="{BA3D074B-E5B7-430B-81E3-FB59D4042694}" type="parTrans" cxnId="{FDFEF4E2-FBE2-4AE4-AAC9-BD597EF830C2}">
      <dgm:prSet/>
      <dgm:spPr/>
      <dgm:t>
        <a:bodyPr/>
        <a:lstStyle/>
        <a:p>
          <a:endParaRPr lang="en-US"/>
        </a:p>
      </dgm:t>
    </dgm:pt>
    <dgm:pt modelId="{56FA7043-6FD1-4ED6-A5B7-ED3B66380E19}" type="sibTrans" cxnId="{FDFEF4E2-FBE2-4AE4-AAC9-BD597EF830C2}">
      <dgm:prSet/>
      <dgm:spPr/>
      <dgm:t>
        <a:bodyPr/>
        <a:lstStyle/>
        <a:p>
          <a:r>
            <a:rPr lang="en-US" dirty="0"/>
            <a:t>  </a:t>
          </a:r>
        </a:p>
      </dgm:t>
    </dgm:pt>
    <dgm:pt modelId="{DC780B93-0A4D-4C5B-9043-5B815F08178E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prstClr val="black"/>
              </a:solidFill>
              <a:latin typeface="Berlin Sans FB" panose="020E0602020502020306" pitchFamily="34" charset="0"/>
              <a:ea typeface="+mn-ea"/>
              <a:cs typeface="+mn-cs"/>
            </a:rPr>
            <a:t>MongoDb</a:t>
          </a:r>
          <a:r>
            <a:rPr lang="en-US" sz="1600" kern="1200" dirty="0">
              <a:solidFill>
                <a:prstClr val="black"/>
              </a:solidFill>
              <a:latin typeface="Berlin Sans FB" panose="020E0602020502020306" pitchFamily="34" charset="0"/>
              <a:ea typeface="+mn-ea"/>
              <a:cs typeface="+mn-cs"/>
            </a:rPr>
            <a:t> Atlas(Cloud)</a:t>
          </a:r>
        </a:p>
      </dgm:t>
    </dgm:pt>
    <dgm:pt modelId="{BA98DB8F-FAEC-4E54-BCB5-B0ABA7747C36}" type="parTrans" cxnId="{2F34FE53-1041-4D6A-A908-597892F421EA}">
      <dgm:prSet/>
      <dgm:spPr/>
      <dgm:t>
        <a:bodyPr/>
        <a:lstStyle/>
        <a:p>
          <a:endParaRPr lang="en-US"/>
        </a:p>
      </dgm:t>
    </dgm:pt>
    <dgm:pt modelId="{F5AAB7EB-3666-46A0-B4C8-0907F1D0C83C}" type="sibTrans" cxnId="{2F34FE53-1041-4D6A-A908-597892F421EA}">
      <dgm:prSet/>
      <dgm:spPr/>
      <dgm:t>
        <a:bodyPr/>
        <a:lstStyle/>
        <a:p>
          <a:endParaRPr lang="en-US"/>
        </a:p>
      </dgm:t>
    </dgm:pt>
    <dgm:pt modelId="{65614DB4-A1E7-44EB-844D-FF7E6A96CC06}" type="pres">
      <dgm:prSet presAssocID="{DE2F840C-DF47-4472-A9F8-5016E78CC136}" presName="Name0" presStyleCnt="0">
        <dgm:presLayoutVars>
          <dgm:dir/>
          <dgm:resizeHandles val="exact"/>
        </dgm:presLayoutVars>
      </dgm:prSet>
      <dgm:spPr/>
    </dgm:pt>
    <dgm:pt modelId="{B1A67057-7693-4E84-8E68-2FD9F8099EBF}" type="pres">
      <dgm:prSet presAssocID="{B99DC575-3E3D-4966-AC8B-BE7406911E28}" presName="node" presStyleLbl="node1" presStyleIdx="0" presStyleCnt="2">
        <dgm:presLayoutVars>
          <dgm:bulletEnabled val="1"/>
        </dgm:presLayoutVars>
      </dgm:prSet>
      <dgm:spPr/>
    </dgm:pt>
    <dgm:pt modelId="{9CE0AD39-1978-4485-B428-6ABF0342ADF9}" type="pres">
      <dgm:prSet presAssocID="{56FA7043-6FD1-4ED6-A5B7-ED3B66380E19}" presName="sibTrans" presStyleLbl="sibTrans2D1" presStyleIdx="0" presStyleCnt="1"/>
      <dgm:spPr/>
    </dgm:pt>
    <dgm:pt modelId="{0A764F2F-6F4C-4051-AA87-AE41FD95FAF0}" type="pres">
      <dgm:prSet presAssocID="{56FA7043-6FD1-4ED6-A5B7-ED3B66380E19}" presName="connectorText" presStyleLbl="sibTrans2D1" presStyleIdx="0" presStyleCnt="1"/>
      <dgm:spPr/>
    </dgm:pt>
    <dgm:pt modelId="{DE3B7EFB-A491-436F-BD79-A743E54DE04C}" type="pres">
      <dgm:prSet presAssocID="{DC780B93-0A4D-4C5B-9043-5B815F08178E}" presName="node" presStyleLbl="node1" presStyleIdx="1" presStyleCnt="2">
        <dgm:presLayoutVars>
          <dgm:bulletEnabled val="1"/>
        </dgm:presLayoutVars>
      </dgm:prSet>
      <dgm:spPr/>
    </dgm:pt>
  </dgm:ptLst>
  <dgm:cxnLst>
    <dgm:cxn modelId="{2F34FE53-1041-4D6A-A908-597892F421EA}" srcId="{DE2F840C-DF47-4472-A9F8-5016E78CC136}" destId="{DC780B93-0A4D-4C5B-9043-5B815F08178E}" srcOrd="1" destOrd="0" parTransId="{BA98DB8F-FAEC-4E54-BCB5-B0ABA7747C36}" sibTransId="{F5AAB7EB-3666-46A0-B4C8-0907F1D0C83C}"/>
    <dgm:cxn modelId="{CBBC2788-07C2-4CAC-9696-DB3C61EFB0E7}" type="presOf" srcId="{DE2F840C-DF47-4472-A9F8-5016E78CC136}" destId="{65614DB4-A1E7-44EB-844D-FF7E6A96CC06}" srcOrd="0" destOrd="0" presId="urn:microsoft.com/office/officeart/2005/8/layout/process1"/>
    <dgm:cxn modelId="{D958838B-5F50-43C3-902D-576865F5D643}" type="presOf" srcId="{56FA7043-6FD1-4ED6-A5B7-ED3B66380E19}" destId="{9CE0AD39-1978-4485-B428-6ABF0342ADF9}" srcOrd="0" destOrd="0" presId="urn:microsoft.com/office/officeart/2005/8/layout/process1"/>
    <dgm:cxn modelId="{A92AB9A7-2746-4D79-B43D-56AC329658B5}" type="presOf" srcId="{B99DC575-3E3D-4966-AC8B-BE7406911E28}" destId="{B1A67057-7693-4E84-8E68-2FD9F8099EBF}" srcOrd="0" destOrd="0" presId="urn:microsoft.com/office/officeart/2005/8/layout/process1"/>
    <dgm:cxn modelId="{26B28EA9-6DCC-42F0-B6AB-A142D74EA09C}" type="presOf" srcId="{56FA7043-6FD1-4ED6-A5B7-ED3B66380E19}" destId="{0A764F2F-6F4C-4051-AA87-AE41FD95FAF0}" srcOrd="1" destOrd="0" presId="urn:microsoft.com/office/officeart/2005/8/layout/process1"/>
    <dgm:cxn modelId="{A157CBA9-051A-43F8-A1DD-367894294DA0}" type="presOf" srcId="{DC780B93-0A4D-4C5B-9043-5B815F08178E}" destId="{DE3B7EFB-A491-436F-BD79-A743E54DE04C}" srcOrd="0" destOrd="0" presId="urn:microsoft.com/office/officeart/2005/8/layout/process1"/>
    <dgm:cxn modelId="{FDFEF4E2-FBE2-4AE4-AAC9-BD597EF830C2}" srcId="{DE2F840C-DF47-4472-A9F8-5016E78CC136}" destId="{B99DC575-3E3D-4966-AC8B-BE7406911E28}" srcOrd="0" destOrd="0" parTransId="{BA3D074B-E5B7-430B-81E3-FB59D4042694}" sibTransId="{56FA7043-6FD1-4ED6-A5B7-ED3B66380E19}"/>
    <dgm:cxn modelId="{14FFBE15-F4D4-4EEB-A448-33C7708E5DB5}" type="presParOf" srcId="{65614DB4-A1E7-44EB-844D-FF7E6A96CC06}" destId="{B1A67057-7693-4E84-8E68-2FD9F8099EBF}" srcOrd="0" destOrd="0" presId="urn:microsoft.com/office/officeart/2005/8/layout/process1"/>
    <dgm:cxn modelId="{D7F1CAA4-FAF6-44A9-B21E-9F1596A12AA0}" type="presParOf" srcId="{65614DB4-A1E7-44EB-844D-FF7E6A96CC06}" destId="{9CE0AD39-1978-4485-B428-6ABF0342ADF9}" srcOrd="1" destOrd="0" presId="urn:microsoft.com/office/officeart/2005/8/layout/process1"/>
    <dgm:cxn modelId="{8E54B94D-3B7D-4160-9A39-A220F32BE8E3}" type="presParOf" srcId="{9CE0AD39-1978-4485-B428-6ABF0342ADF9}" destId="{0A764F2F-6F4C-4051-AA87-AE41FD95FAF0}" srcOrd="0" destOrd="0" presId="urn:microsoft.com/office/officeart/2005/8/layout/process1"/>
    <dgm:cxn modelId="{3A21CB2D-77AF-41D6-B1D8-1ACC62647E0F}" type="presParOf" srcId="{65614DB4-A1E7-44EB-844D-FF7E6A96CC06}" destId="{DE3B7EFB-A491-436F-BD79-A743E54DE04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124C7-333E-4617-ADB0-6D3F7D2A699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55605D2-A244-4B78-AD3E-E3717ECF8707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492B5D89-FFD9-4A8B-87EB-C9E6F482332C}" type="parTrans" cxnId="{1946B4E8-F889-48A9-81E3-C8ED63ED4CE3}">
      <dgm:prSet/>
      <dgm:spPr/>
      <dgm:t>
        <a:bodyPr/>
        <a:lstStyle/>
        <a:p>
          <a:endParaRPr lang="en-US"/>
        </a:p>
      </dgm:t>
    </dgm:pt>
    <dgm:pt modelId="{7918043D-BC39-4654-A62B-54EA5EA2DE23}" type="sibTrans" cxnId="{1946B4E8-F889-48A9-81E3-C8ED63ED4CE3}">
      <dgm:prSet/>
      <dgm:spPr/>
      <dgm:t>
        <a:bodyPr/>
        <a:lstStyle/>
        <a:p>
          <a:endParaRPr lang="en-US"/>
        </a:p>
      </dgm:t>
    </dgm:pt>
    <dgm:pt modelId="{4E8A298C-D720-4C45-A600-21DCB2AA531D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39B5330D-F1E0-4D09-A25B-5D1C66A9ADEA}" type="parTrans" cxnId="{EF28F0C8-4E87-4179-93BE-F21B03BE90AF}">
      <dgm:prSet/>
      <dgm:spPr/>
      <dgm:t>
        <a:bodyPr/>
        <a:lstStyle/>
        <a:p>
          <a:endParaRPr lang="en-US"/>
        </a:p>
      </dgm:t>
    </dgm:pt>
    <dgm:pt modelId="{FF3679A9-6649-49C9-AA4A-42D4C5AF983D}" type="sibTrans" cxnId="{EF28F0C8-4E87-4179-93BE-F21B03BE90AF}">
      <dgm:prSet/>
      <dgm:spPr/>
      <dgm:t>
        <a:bodyPr/>
        <a:lstStyle/>
        <a:p>
          <a:endParaRPr lang="en-US"/>
        </a:p>
      </dgm:t>
    </dgm:pt>
    <dgm:pt modelId="{490779C1-77DC-4E8C-BAFC-2BA5C8CEEA8D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556B786A-6C40-41ED-9527-39D217437C17}" type="parTrans" cxnId="{D31CA5BA-DC6B-4534-BDAF-9813CBF8B6E4}">
      <dgm:prSet/>
      <dgm:spPr/>
      <dgm:t>
        <a:bodyPr/>
        <a:lstStyle/>
        <a:p>
          <a:endParaRPr lang="en-US"/>
        </a:p>
      </dgm:t>
    </dgm:pt>
    <dgm:pt modelId="{1D165961-C019-4FE0-A643-6DD3BAE0EDD4}" type="sibTrans" cxnId="{D31CA5BA-DC6B-4534-BDAF-9813CBF8B6E4}">
      <dgm:prSet/>
      <dgm:spPr/>
      <dgm:t>
        <a:bodyPr/>
        <a:lstStyle/>
        <a:p>
          <a:endParaRPr lang="en-US"/>
        </a:p>
      </dgm:t>
    </dgm:pt>
    <dgm:pt modelId="{F8547A50-B573-4F94-83FC-CD4C20DC4B00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8B2AFF74-A324-4AAF-8743-331374A0ED31}" type="parTrans" cxnId="{0D4A1007-0A43-4516-9B07-2F9DCB424911}">
      <dgm:prSet/>
      <dgm:spPr/>
      <dgm:t>
        <a:bodyPr/>
        <a:lstStyle/>
        <a:p>
          <a:endParaRPr lang="en-US"/>
        </a:p>
      </dgm:t>
    </dgm:pt>
    <dgm:pt modelId="{F1C82CBB-A76E-4100-8C00-8076116B8167}" type="sibTrans" cxnId="{0D4A1007-0A43-4516-9B07-2F9DCB424911}">
      <dgm:prSet/>
      <dgm:spPr/>
      <dgm:t>
        <a:bodyPr/>
        <a:lstStyle/>
        <a:p>
          <a:endParaRPr lang="en-US"/>
        </a:p>
      </dgm:t>
    </dgm:pt>
    <dgm:pt modelId="{89BCB7B0-DB02-48FA-942A-CD20FB801F9E}">
      <dgm:prSet phldrT="[Text]"/>
      <dgm:spPr/>
      <dgm:t>
        <a:bodyPr/>
        <a:lstStyle/>
        <a:p>
          <a:r>
            <a:rPr lang="en-US" dirty="0" err="1"/>
            <a:t>insertOne</a:t>
          </a:r>
          <a:endParaRPr lang="en-US" dirty="0"/>
        </a:p>
      </dgm:t>
    </dgm:pt>
    <dgm:pt modelId="{C46EC06C-B7B6-46C4-81AC-B28519B9D362}" type="parTrans" cxnId="{0129B4CB-C6E5-4496-AE38-9EBD3D8CD20B}">
      <dgm:prSet/>
      <dgm:spPr/>
      <dgm:t>
        <a:bodyPr/>
        <a:lstStyle/>
        <a:p>
          <a:endParaRPr lang="en-US"/>
        </a:p>
      </dgm:t>
    </dgm:pt>
    <dgm:pt modelId="{C07F4DF1-9FBD-4A07-B2E0-D37FFD9B2AFF}" type="sibTrans" cxnId="{0129B4CB-C6E5-4496-AE38-9EBD3D8CD20B}">
      <dgm:prSet/>
      <dgm:spPr/>
      <dgm:t>
        <a:bodyPr/>
        <a:lstStyle/>
        <a:p>
          <a:endParaRPr lang="en-US"/>
        </a:p>
      </dgm:t>
    </dgm:pt>
    <dgm:pt modelId="{88CA9F08-AFF6-4DD6-91AA-CDD95E12DCDE}">
      <dgm:prSet phldrT="[Text]"/>
      <dgm:spPr/>
      <dgm:t>
        <a:bodyPr/>
        <a:lstStyle/>
        <a:p>
          <a:r>
            <a:rPr lang="en-US" dirty="0" err="1"/>
            <a:t>insertMany</a:t>
          </a:r>
          <a:endParaRPr lang="en-US" dirty="0"/>
        </a:p>
      </dgm:t>
    </dgm:pt>
    <dgm:pt modelId="{6E54CB67-B2B4-4CF6-9557-4FCD09C3C816}" type="parTrans" cxnId="{D8EADAA7-4764-426B-9758-D0E8EC8818D7}">
      <dgm:prSet/>
      <dgm:spPr/>
      <dgm:t>
        <a:bodyPr/>
        <a:lstStyle/>
        <a:p>
          <a:endParaRPr lang="en-US"/>
        </a:p>
      </dgm:t>
    </dgm:pt>
    <dgm:pt modelId="{71BAD64D-23E7-4FAB-BB26-EDA8BE4057AC}" type="sibTrans" cxnId="{D8EADAA7-4764-426B-9758-D0E8EC8818D7}">
      <dgm:prSet/>
      <dgm:spPr/>
      <dgm:t>
        <a:bodyPr/>
        <a:lstStyle/>
        <a:p>
          <a:endParaRPr lang="en-US"/>
        </a:p>
      </dgm:t>
    </dgm:pt>
    <dgm:pt modelId="{78CF3D4C-6B07-4C9D-B734-FF52166B7426}">
      <dgm:prSet phldrT="[Text]"/>
      <dgm:spPr/>
      <dgm:t>
        <a:bodyPr/>
        <a:lstStyle/>
        <a:p>
          <a:r>
            <a:rPr lang="en-US" dirty="0" err="1"/>
            <a:t>updateOne</a:t>
          </a:r>
          <a:endParaRPr lang="en-US" dirty="0"/>
        </a:p>
      </dgm:t>
    </dgm:pt>
    <dgm:pt modelId="{9B1A300A-8C4D-4E74-817A-B71896A49129}" type="parTrans" cxnId="{FF3772BF-22A4-4ED1-8EE9-88AF731379B4}">
      <dgm:prSet/>
      <dgm:spPr/>
      <dgm:t>
        <a:bodyPr/>
        <a:lstStyle/>
        <a:p>
          <a:endParaRPr lang="en-US"/>
        </a:p>
      </dgm:t>
    </dgm:pt>
    <dgm:pt modelId="{D141A855-4634-4102-9FC0-F971F5958AFB}" type="sibTrans" cxnId="{FF3772BF-22A4-4ED1-8EE9-88AF731379B4}">
      <dgm:prSet/>
      <dgm:spPr/>
      <dgm:t>
        <a:bodyPr/>
        <a:lstStyle/>
        <a:p>
          <a:endParaRPr lang="en-US"/>
        </a:p>
      </dgm:t>
    </dgm:pt>
    <dgm:pt modelId="{020B9096-0FF0-489D-BD31-9C6D43BFCEDA}">
      <dgm:prSet phldrT="[Text]"/>
      <dgm:spPr/>
      <dgm:t>
        <a:bodyPr/>
        <a:lstStyle/>
        <a:p>
          <a:r>
            <a:rPr lang="en-US" dirty="0" err="1"/>
            <a:t>updateMany</a:t>
          </a:r>
          <a:endParaRPr lang="en-US" dirty="0"/>
        </a:p>
      </dgm:t>
    </dgm:pt>
    <dgm:pt modelId="{D78A01ED-CC0F-4DA6-84A9-A694C6A7A20D}" type="parTrans" cxnId="{BC7CF1C6-477A-49E2-8250-0B293967ED9C}">
      <dgm:prSet/>
      <dgm:spPr/>
      <dgm:t>
        <a:bodyPr/>
        <a:lstStyle/>
        <a:p>
          <a:endParaRPr lang="en-US"/>
        </a:p>
      </dgm:t>
    </dgm:pt>
    <dgm:pt modelId="{4174A384-4B98-4AF2-845B-8683732FCBCC}" type="sibTrans" cxnId="{BC7CF1C6-477A-49E2-8250-0B293967ED9C}">
      <dgm:prSet/>
      <dgm:spPr/>
      <dgm:t>
        <a:bodyPr/>
        <a:lstStyle/>
        <a:p>
          <a:endParaRPr lang="en-US"/>
        </a:p>
      </dgm:t>
    </dgm:pt>
    <dgm:pt modelId="{147B0F98-66A0-4F64-A04F-0919700D4E9B}">
      <dgm:prSet phldrT="[Text]"/>
      <dgm:spPr/>
      <dgm:t>
        <a:bodyPr/>
        <a:lstStyle/>
        <a:p>
          <a:r>
            <a:rPr lang="en-US" dirty="0" err="1"/>
            <a:t>replaceOne</a:t>
          </a:r>
          <a:endParaRPr lang="en-US" dirty="0"/>
        </a:p>
      </dgm:t>
    </dgm:pt>
    <dgm:pt modelId="{B7DC6C57-57F1-4B89-8EE9-198C7C38ED82}" type="parTrans" cxnId="{F742A1B4-9E14-4CC7-8929-0ECB695DD455}">
      <dgm:prSet/>
      <dgm:spPr/>
      <dgm:t>
        <a:bodyPr/>
        <a:lstStyle/>
        <a:p>
          <a:endParaRPr lang="en-US"/>
        </a:p>
      </dgm:t>
    </dgm:pt>
    <dgm:pt modelId="{98A6CDF6-488E-4D57-968D-3B2790F4B8C8}" type="sibTrans" cxnId="{F742A1B4-9E14-4CC7-8929-0ECB695DD455}">
      <dgm:prSet/>
      <dgm:spPr/>
      <dgm:t>
        <a:bodyPr/>
        <a:lstStyle/>
        <a:p>
          <a:endParaRPr lang="en-US"/>
        </a:p>
      </dgm:t>
    </dgm:pt>
    <dgm:pt modelId="{8D619E8C-A75A-4DC6-8F37-B0CFDAE5510A}">
      <dgm:prSet phldrT="[Text]"/>
      <dgm:spPr/>
      <dgm:t>
        <a:bodyPr/>
        <a:lstStyle/>
        <a:p>
          <a:r>
            <a:rPr lang="en-US" dirty="0"/>
            <a:t>find</a:t>
          </a:r>
        </a:p>
      </dgm:t>
    </dgm:pt>
    <dgm:pt modelId="{9CEC164E-D1E9-4CFE-98A5-4D85E7FF80CF}" type="parTrans" cxnId="{52968AEF-C940-4A9B-A954-A4343087C081}">
      <dgm:prSet/>
      <dgm:spPr/>
      <dgm:t>
        <a:bodyPr/>
        <a:lstStyle/>
        <a:p>
          <a:endParaRPr lang="en-US"/>
        </a:p>
      </dgm:t>
    </dgm:pt>
    <dgm:pt modelId="{C0F2C3DB-3ABF-42B8-B4F6-17818B2237A8}" type="sibTrans" cxnId="{52968AEF-C940-4A9B-A954-A4343087C081}">
      <dgm:prSet/>
      <dgm:spPr/>
      <dgm:t>
        <a:bodyPr/>
        <a:lstStyle/>
        <a:p>
          <a:endParaRPr lang="en-US"/>
        </a:p>
      </dgm:t>
    </dgm:pt>
    <dgm:pt modelId="{EBBB9C83-4829-4F9E-87D7-5E25013EDBAE}">
      <dgm:prSet phldrT="[Text]"/>
      <dgm:spPr/>
      <dgm:t>
        <a:bodyPr/>
        <a:lstStyle/>
        <a:p>
          <a:r>
            <a:rPr lang="en-US" dirty="0" err="1"/>
            <a:t>findOne</a:t>
          </a:r>
          <a:endParaRPr lang="en-US" dirty="0"/>
        </a:p>
      </dgm:t>
    </dgm:pt>
    <dgm:pt modelId="{8C777821-91E2-471E-8240-D26759C634D9}" type="parTrans" cxnId="{85A0B03D-F01C-4AC3-8A7C-C8362211F8FB}">
      <dgm:prSet/>
      <dgm:spPr/>
      <dgm:t>
        <a:bodyPr/>
        <a:lstStyle/>
        <a:p>
          <a:endParaRPr lang="en-US"/>
        </a:p>
      </dgm:t>
    </dgm:pt>
    <dgm:pt modelId="{F8E535FD-161B-4142-AE7B-A24B8F57EBEE}" type="sibTrans" cxnId="{85A0B03D-F01C-4AC3-8A7C-C8362211F8FB}">
      <dgm:prSet/>
      <dgm:spPr/>
      <dgm:t>
        <a:bodyPr/>
        <a:lstStyle/>
        <a:p>
          <a:endParaRPr lang="en-US"/>
        </a:p>
      </dgm:t>
    </dgm:pt>
    <dgm:pt modelId="{217A7957-FB97-44B4-8C1D-91630E32093F}">
      <dgm:prSet phldrT="[Text]"/>
      <dgm:spPr/>
      <dgm:t>
        <a:bodyPr/>
        <a:lstStyle/>
        <a:p>
          <a:r>
            <a:rPr lang="en-US" dirty="0" err="1"/>
            <a:t>deleteOne</a:t>
          </a:r>
          <a:endParaRPr lang="en-US" dirty="0"/>
        </a:p>
      </dgm:t>
    </dgm:pt>
    <dgm:pt modelId="{C2984E58-ED94-4391-9C14-5244387A1C77}" type="parTrans" cxnId="{FD92A352-A337-4984-8007-6A96A9D1A833}">
      <dgm:prSet/>
      <dgm:spPr/>
      <dgm:t>
        <a:bodyPr/>
        <a:lstStyle/>
        <a:p>
          <a:endParaRPr lang="en-US"/>
        </a:p>
      </dgm:t>
    </dgm:pt>
    <dgm:pt modelId="{6129B18D-BDA3-413F-9B50-C3739B2B2EED}" type="sibTrans" cxnId="{FD92A352-A337-4984-8007-6A96A9D1A833}">
      <dgm:prSet/>
      <dgm:spPr/>
      <dgm:t>
        <a:bodyPr/>
        <a:lstStyle/>
        <a:p>
          <a:endParaRPr lang="en-US"/>
        </a:p>
      </dgm:t>
    </dgm:pt>
    <dgm:pt modelId="{C56753BE-D2A8-43D2-AD15-10FEAE6D626B}">
      <dgm:prSet phldrT="[Text]"/>
      <dgm:spPr/>
      <dgm:t>
        <a:bodyPr/>
        <a:lstStyle/>
        <a:p>
          <a:r>
            <a:rPr lang="en-US" dirty="0" err="1"/>
            <a:t>deleteMany</a:t>
          </a:r>
          <a:endParaRPr lang="en-US" dirty="0"/>
        </a:p>
      </dgm:t>
    </dgm:pt>
    <dgm:pt modelId="{BAC98863-5E07-4D45-8B22-C1D8695D2E77}" type="parTrans" cxnId="{FF06E2F2-0D26-4A53-814E-1442315E680A}">
      <dgm:prSet/>
      <dgm:spPr/>
      <dgm:t>
        <a:bodyPr/>
        <a:lstStyle/>
        <a:p>
          <a:endParaRPr lang="en-US"/>
        </a:p>
      </dgm:t>
    </dgm:pt>
    <dgm:pt modelId="{F8B8F91D-EA48-415F-B6BB-36BCC3AD5320}" type="sibTrans" cxnId="{FF06E2F2-0D26-4A53-814E-1442315E680A}">
      <dgm:prSet/>
      <dgm:spPr/>
      <dgm:t>
        <a:bodyPr/>
        <a:lstStyle/>
        <a:p>
          <a:endParaRPr lang="en-US"/>
        </a:p>
      </dgm:t>
    </dgm:pt>
    <dgm:pt modelId="{4A76E366-A65D-44C2-9AEE-BBC1EE6EE552}" type="pres">
      <dgm:prSet presAssocID="{8E2124C7-333E-4617-ADB0-6D3F7D2A6997}" presName="linear" presStyleCnt="0">
        <dgm:presLayoutVars>
          <dgm:dir/>
          <dgm:animLvl val="lvl"/>
          <dgm:resizeHandles val="exact"/>
        </dgm:presLayoutVars>
      </dgm:prSet>
      <dgm:spPr/>
    </dgm:pt>
    <dgm:pt modelId="{134B20E6-1215-4CC5-B592-5A1E92A026B0}" type="pres">
      <dgm:prSet presAssocID="{755605D2-A244-4B78-AD3E-E3717ECF8707}" presName="parentLin" presStyleCnt="0"/>
      <dgm:spPr/>
    </dgm:pt>
    <dgm:pt modelId="{F7BF2E02-C540-47F7-A60D-CA4FCEFD89B5}" type="pres">
      <dgm:prSet presAssocID="{755605D2-A244-4B78-AD3E-E3717ECF8707}" presName="parentLeftMargin" presStyleLbl="node1" presStyleIdx="0" presStyleCnt="4"/>
      <dgm:spPr/>
    </dgm:pt>
    <dgm:pt modelId="{A206F21A-BA1B-4E10-B489-4C3C4DC9D60E}" type="pres">
      <dgm:prSet presAssocID="{755605D2-A244-4B78-AD3E-E3717ECF87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59F487-A8EC-430A-9245-0014D9AF3BA0}" type="pres">
      <dgm:prSet presAssocID="{755605D2-A244-4B78-AD3E-E3717ECF8707}" presName="negativeSpace" presStyleCnt="0"/>
      <dgm:spPr/>
    </dgm:pt>
    <dgm:pt modelId="{03AA6A19-204B-44D9-B4F4-7E718C35266F}" type="pres">
      <dgm:prSet presAssocID="{755605D2-A244-4B78-AD3E-E3717ECF8707}" presName="childText" presStyleLbl="conFgAcc1" presStyleIdx="0" presStyleCnt="4">
        <dgm:presLayoutVars>
          <dgm:bulletEnabled val="1"/>
        </dgm:presLayoutVars>
      </dgm:prSet>
      <dgm:spPr/>
    </dgm:pt>
    <dgm:pt modelId="{44571C6A-5782-47FB-B6E5-E6D982BAE235}" type="pres">
      <dgm:prSet presAssocID="{7918043D-BC39-4654-A62B-54EA5EA2DE23}" presName="spaceBetweenRectangles" presStyleCnt="0"/>
      <dgm:spPr/>
    </dgm:pt>
    <dgm:pt modelId="{BDE0C35F-36CD-4210-BCBC-7698A021AB33}" type="pres">
      <dgm:prSet presAssocID="{4E8A298C-D720-4C45-A600-21DCB2AA531D}" presName="parentLin" presStyleCnt="0"/>
      <dgm:spPr/>
    </dgm:pt>
    <dgm:pt modelId="{90B51B5E-3E20-4352-9188-D3D8A240E4D8}" type="pres">
      <dgm:prSet presAssocID="{4E8A298C-D720-4C45-A600-21DCB2AA531D}" presName="parentLeftMargin" presStyleLbl="node1" presStyleIdx="0" presStyleCnt="4"/>
      <dgm:spPr/>
    </dgm:pt>
    <dgm:pt modelId="{E21CBA25-AF87-48A1-B73C-7713424B23E7}" type="pres">
      <dgm:prSet presAssocID="{4E8A298C-D720-4C45-A600-21DCB2AA53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7AA1C3-AC38-4AED-9D05-4EA6C6B1E500}" type="pres">
      <dgm:prSet presAssocID="{4E8A298C-D720-4C45-A600-21DCB2AA531D}" presName="negativeSpace" presStyleCnt="0"/>
      <dgm:spPr/>
    </dgm:pt>
    <dgm:pt modelId="{2209C672-B649-4F4F-BFE9-28A066DD9885}" type="pres">
      <dgm:prSet presAssocID="{4E8A298C-D720-4C45-A600-21DCB2AA531D}" presName="childText" presStyleLbl="conFgAcc1" presStyleIdx="1" presStyleCnt="4">
        <dgm:presLayoutVars>
          <dgm:bulletEnabled val="1"/>
        </dgm:presLayoutVars>
      </dgm:prSet>
      <dgm:spPr/>
    </dgm:pt>
    <dgm:pt modelId="{53B40A9A-9012-41F3-8E9F-3DBFA305106D}" type="pres">
      <dgm:prSet presAssocID="{FF3679A9-6649-49C9-AA4A-42D4C5AF983D}" presName="spaceBetweenRectangles" presStyleCnt="0"/>
      <dgm:spPr/>
    </dgm:pt>
    <dgm:pt modelId="{114D0D8F-C5C7-422D-8EB0-74694EB67EFF}" type="pres">
      <dgm:prSet presAssocID="{490779C1-77DC-4E8C-BAFC-2BA5C8CEEA8D}" presName="parentLin" presStyleCnt="0"/>
      <dgm:spPr/>
    </dgm:pt>
    <dgm:pt modelId="{2E40F730-B025-4E7D-8B0E-62FACF2358C8}" type="pres">
      <dgm:prSet presAssocID="{490779C1-77DC-4E8C-BAFC-2BA5C8CEEA8D}" presName="parentLeftMargin" presStyleLbl="node1" presStyleIdx="1" presStyleCnt="4"/>
      <dgm:spPr/>
    </dgm:pt>
    <dgm:pt modelId="{1EFA0A64-77CC-4200-9E25-3C51222F4194}" type="pres">
      <dgm:prSet presAssocID="{490779C1-77DC-4E8C-BAFC-2BA5C8CEEA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F0E670-9689-421D-B819-9D7A59396EBF}" type="pres">
      <dgm:prSet presAssocID="{490779C1-77DC-4E8C-BAFC-2BA5C8CEEA8D}" presName="negativeSpace" presStyleCnt="0"/>
      <dgm:spPr/>
    </dgm:pt>
    <dgm:pt modelId="{924BA3E9-37F6-4F9F-B518-2854BD0DCBCC}" type="pres">
      <dgm:prSet presAssocID="{490779C1-77DC-4E8C-BAFC-2BA5C8CEEA8D}" presName="childText" presStyleLbl="conFgAcc1" presStyleIdx="2" presStyleCnt="4">
        <dgm:presLayoutVars>
          <dgm:bulletEnabled val="1"/>
        </dgm:presLayoutVars>
      </dgm:prSet>
      <dgm:spPr/>
    </dgm:pt>
    <dgm:pt modelId="{F4C090C9-99D3-4504-ABA0-125D23BEFADC}" type="pres">
      <dgm:prSet presAssocID="{1D165961-C019-4FE0-A643-6DD3BAE0EDD4}" presName="spaceBetweenRectangles" presStyleCnt="0"/>
      <dgm:spPr/>
    </dgm:pt>
    <dgm:pt modelId="{68980969-43A5-48CD-ACB1-5DD97811DC62}" type="pres">
      <dgm:prSet presAssocID="{F8547A50-B573-4F94-83FC-CD4C20DC4B00}" presName="parentLin" presStyleCnt="0"/>
      <dgm:spPr/>
    </dgm:pt>
    <dgm:pt modelId="{83A08A29-A833-485A-B333-D59426807506}" type="pres">
      <dgm:prSet presAssocID="{F8547A50-B573-4F94-83FC-CD4C20DC4B00}" presName="parentLeftMargin" presStyleLbl="node1" presStyleIdx="2" presStyleCnt="4"/>
      <dgm:spPr/>
    </dgm:pt>
    <dgm:pt modelId="{25963FEA-4F49-4E31-92C9-9C89ECCF4BD6}" type="pres">
      <dgm:prSet presAssocID="{F8547A50-B573-4F94-83FC-CD4C20DC4B0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E2D9807-81D0-4E5F-9F07-7C95B94BCDEB}" type="pres">
      <dgm:prSet presAssocID="{F8547A50-B573-4F94-83FC-CD4C20DC4B00}" presName="negativeSpace" presStyleCnt="0"/>
      <dgm:spPr/>
    </dgm:pt>
    <dgm:pt modelId="{E4E7F6FA-5D90-4BF5-BD5C-2BCC4F5B8309}" type="pres">
      <dgm:prSet presAssocID="{F8547A50-B573-4F94-83FC-CD4C20DC4B0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D4A1007-0A43-4516-9B07-2F9DCB424911}" srcId="{8E2124C7-333E-4617-ADB0-6D3F7D2A6997}" destId="{F8547A50-B573-4F94-83FC-CD4C20DC4B00}" srcOrd="3" destOrd="0" parTransId="{8B2AFF74-A324-4AAF-8743-331374A0ED31}" sibTransId="{F1C82CBB-A76E-4100-8C00-8076116B8167}"/>
    <dgm:cxn modelId="{62D82208-F7EF-4B44-B039-136E7F8F4127}" type="presOf" srcId="{8D619E8C-A75A-4DC6-8F37-B0CFDAE5510A}" destId="{924BA3E9-37F6-4F9F-B518-2854BD0DCBCC}" srcOrd="0" destOrd="0" presId="urn:microsoft.com/office/officeart/2005/8/layout/list1"/>
    <dgm:cxn modelId="{3FFF2D0C-D87E-487F-B40C-8D5952F9D0CA}" type="presOf" srcId="{89BCB7B0-DB02-48FA-942A-CD20FB801F9E}" destId="{03AA6A19-204B-44D9-B4F4-7E718C35266F}" srcOrd="0" destOrd="0" presId="urn:microsoft.com/office/officeart/2005/8/layout/list1"/>
    <dgm:cxn modelId="{488B340D-2989-4C17-A85F-0399A572B622}" type="presOf" srcId="{EBBB9C83-4829-4F9E-87D7-5E25013EDBAE}" destId="{924BA3E9-37F6-4F9F-B518-2854BD0DCBCC}" srcOrd="0" destOrd="1" presId="urn:microsoft.com/office/officeart/2005/8/layout/list1"/>
    <dgm:cxn modelId="{11DB5C2B-4785-4BE2-A900-7972EAD635A2}" type="presOf" srcId="{8E2124C7-333E-4617-ADB0-6D3F7D2A6997}" destId="{4A76E366-A65D-44C2-9AEE-BBC1EE6EE552}" srcOrd="0" destOrd="0" presId="urn:microsoft.com/office/officeart/2005/8/layout/list1"/>
    <dgm:cxn modelId="{1309BE32-6555-4E0E-88A2-96A240C25DAD}" type="presOf" srcId="{020B9096-0FF0-489D-BD31-9C6D43BFCEDA}" destId="{2209C672-B649-4F4F-BFE9-28A066DD9885}" srcOrd="0" destOrd="1" presId="urn:microsoft.com/office/officeart/2005/8/layout/list1"/>
    <dgm:cxn modelId="{85A0B03D-F01C-4AC3-8A7C-C8362211F8FB}" srcId="{490779C1-77DC-4E8C-BAFC-2BA5C8CEEA8D}" destId="{EBBB9C83-4829-4F9E-87D7-5E25013EDBAE}" srcOrd="1" destOrd="0" parTransId="{8C777821-91E2-471E-8240-D26759C634D9}" sibTransId="{F8E535FD-161B-4142-AE7B-A24B8F57EBEE}"/>
    <dgm:cxn modelId="{70DA6447-96E2-4C33-B104-4A7B77CACB1C}" type="presOf" srcId="{4E8A298C-D720-4C45-A600-21DCB2AA531D}" destId="{E21CBA25-AF87-48A1-B73C-7713424B23E7}" srcOrd="1" destOrd="0" presId="urn:microsoft.com/office/officeart/2005/8/layout/list1"/>
    <dgm:cxn modelId="{0F27E948-6E5C-457B-93A9-5EB184DCFC1D}" type="presOf" srcId="{147B0F98-66A0-4F64-A04F-0919700D4E9B}" destId="{2209C672-B649-4F4F-BFE9-28A066DD9885}" srcOrd="0" destOrd="2" presId="urn:microsoft.com/office/officeart/2005/8/layout/list1"/>
    <dgm:cxn modelId="{FD92A352-A337-4984-8007-6A96A9D1A833}" srcId="{F8547A50-B573-4F94-83FC-CD4C20DC4B00}" destId="{217A7957-FB97-44B4-8C1D-91630E32093F}" srcOrd="0" destOrd="0" parTransId="{C2984E58-ED94-4391-9C14-5244387A1C77}" sibTransId="{6129B18D-BDA3-413F-9B50-C3739B2B2EED}"/>
    <dgm:cxn modelId="{E1C7E287-A4C0-43FF-BB28-479466C0D7E8}" type="presOf" srcId="{755605D2-A244-4B78-AD3E-E3717ECF8707}" destId="{F7BF2E02-C540-47F7-A60D-CA4FCEFD89B5}" srcOrd="0" destOrd="0" presId="urn:microsoft.com/office/officeart/2005/8/layout/list1"/>
    <dgm:cxn modelId="{D7219C92-6B06-4915-8475-E3D61082ADCB}" type="presOf" srcId="{F8547A50-B573-4F94-83FC-CD4C20DC4B00}" destId="{25963FEA-4F49-4E31-92C9-9C89ECCF4BD6}" srcOrd="1" destOrd="0" presId="urn:microsoft.com/office/officeart/2005/8/layout/list1"/>
    <dgm:cxn modelId="{D8EADAA7-4764-426B-9758-D0E8EC8818D7}" srcId="{755605D2-A244-4B78-AD3E-E3717ECF8707}" destId="{88CA9F08-AFF6-4DD6-91AA-CDD95E12DCDE}" srcOrd="1" destOrd="0" parTransId="{6E54CB67-B2B4-4CF6-9557-4FCD09C3C816}" sibTransId="{71BAD64D-23E7-4FAB-BB26-EDA8BE4057AC}"/>
    <dgm:cxn modelId="{299298AC-28F7-4075-8623-CDBC31222675}" type="presOf" srcId="{78CF3D4C-6B07-4C9D-B734-FF52166B7426}" destId="{2209C672-B649-4F4F-BFE9-28A066DD9885}" srcOrd="0" destOrd="0" presId="urn:microsoft.com/office/officeart/2005/8/layout/list1"/>
    <dgm:cxn modelId="{426A0FAE-6E70-4D3E-B20E-A2984FA8199A}" type="presOf" srcId="{217A7957-FB97-44B4-8C1D-91630E32093F}" destId="{E4E7F6FA-5D90-4BF5-BD5C-2BCC4F5B8309}" srcOrd="0" destOrd="0" presId="urn:microsoft.com/office/officeart/2005/8/layout/list1"/>
    <dgm:cxn modelId="{5E2094B1-E1BA-4F1F-B85A-E11A70296356}" type="presOf" srcId="{755605D2-A244-4B78-AD3E-E3717ECF8707}" destId="{A206F21A-BA1B-4E10-B489-4C3C4DC9D60E}" srcOrd="1" destOrd="0" presId="urn:microsoft.com/office/officeart/2005/8/layout/list1"/>
    <dgm:cxn modelId="{F742A1B4-9E14-4CC7-8929-0ECB695DD455}" srcId="{4E8A298C-D720-4C45-A600-21DCB2AA531D}" destId="{147B0F98-66A0-4F64-A04F-0919700D4E9B}" srcOrd="2" destOrd="0" parTransId="{B7DC6C57-57F1-4B89-8EE9-198C7C38ED82}" sibTransId="{98A6CDF6-488E-4D57-968D-3B2790F4B8C8}"/>
    <dgm:cxn modelId="{D31CA5BA-DC6B-4534-BDAF-9813CBF8B6E4}" srcId="{8E2124C7-333E-4617-ADB0-6D3F7D2A6997}" destId="{490779C1-77DC-4E8C-BAFC-2BA5C8CEEA8D}" srcOrd="2" destOrd="0" parTransId="{556B786A-6C40-41ED-9527-39D217437C17}" sibTransId="{1D165961-C019-4FE0-A643-6DD3BAE0EDD4}"/>
    <dgm:cxn modelId="{FF3772BF-22A4-4ED1-8EE9-88AF731379B4}" srcId="{4E8A298C-D720-4C45-A600-21DCB2AA531D}" destId="{78CF3D4C-6B07-4C9D-B734-FF52166B7426}" srcOrd="0" destOrd="0" parTransId="{9B1A300A-8C4D-4E74-817A-B71896A49129}" sibTransId="{D141A855-4634-4102-9FC0-F971F5958AFB}"/>
    <dgm:cxn modelId="{7903BCC3-B9E6-45CD-8A1F-84DDA6BD961C}" type="presOf" srcId="{4E8A298C-D720-4C45-A600-21DCB2AA531D}" destId="{90B51B5E-3E20-4352-9188-D3D8A240E4D8}" srcOrd="0" destOrd="0" presId="urn:microsoft.com/office/officeart/2005/8/layout/list1"/>
    <dgm:cxn modelId="{BC7CF1C6-477A-49E2-8250-0B293967ED9C}" srcId="{4E8A298C-D720-4C45-A600-21DCB2AA531D}" destId="{020B9096-0FF0-489D-BD31-9C6D43BFCEDA}" srcOrd="1" destOrd="0" parTransId="{D78A01ED-CC0F-4DA6-84A9-A694C6A7A20D}" sibTransId="{4174A384-4B98-4AF2-845B-8683732FCBCC}"/>
    <dgm:cxn modelId="{EF28F0C8-4E87-4179-93BE-F21B03BE90AF}" srcId="{8E2124C7-333E-4617-ADB0-6D3F7D2A6997}" destId="{4E8A298C-D720-4C45-A600-21DCB2AA531D}" srcOrd="1" destOrd="0" parTransId="{39B5330D-F1E0-4D09-A25B-5D1C66A9ADEA}" sibTransId="{FF3679A9-6649-49C9-AA4A-42D4C5AF983D}"/>
    <dgm:cxn modelId="{0129B4CB-C6E5-4496-AE38-9EBD3D8CD20B}" srcId="{755605D2-A244-4B78-AD3E-E3717ECF8707}" destId="{89BCB7B0-DB02-48FA-942A-CD20FB801F9E}" srcOrd="0" destOrd="0" parTransId="{C46EC06C-B7B6-46C4-81AC-B28519B9D362}" sibTransId="{C07F4DF1-9FBD-4A07-B2E0-D37FFD9B2AFF}"/>
    <dgm:cxn modelId="{DB5C06E1-3539-4A99-8F44-936447FE6DCB}" type="presOf" srcId="{F8547A50-B573-4F94-83FC-CD4C20DC4B00}" destId="{83A08A29-A833-485A-B333-D59426807506}" srcOrd="0" destOrd="0" presId="urn:microsoft.com/office/officeart/2005/8/layout/list1"/>
    <dgm:cxn modelId="{A64E3AE4-7531-4FBD-B4C3-B8C56BCCCD9D}" type="presOf" srcId="{490779C1-77DC-4E8C-BAFC-2BA5C8CEEA8D}" destId="{2E40F730-B025-4E7D-8B0E-62FACF2358C8}" srcOrd="0" destOrd="0" presId="urn:microsoft.com/office/officeart/2005/8/layout/list1"/>
    <dgm:cxn modelId="{5AA509E6-8C4F-4EB9-922C-448FD224003B}" type="presOf" srcId="{88CA9F08-AFF6-4DD6-91AA-CDD95E12DCDE}" destId="{03AA6A19-204B-44D9-B4F4-7E718C35266F}" srcOrd="0" destOrd="1" presId="urn:microsoft.com/office/officeart/2005/8/layout/list1"/>
    <dgm:cxn modelId="{1946B4E8-F889-48A9-81E3-C8ED63ED4CE3}" srcId="{8E2124C7-333E-4617-ADB0-6D3F7D2A6997}" destId="{755605D2-A244-4B78-AD3E-E3717ECF8707}" srcOrd="0" destOrd="0" parTransId="{492B5D89-FFD9-4A8B-87EB-C9E6F482332C}" sibTransId="{7918043D-BC39-4654-A62B-54EA5EA2DE23}"/>
    <dgm:cxn modelId="{8751ADED-10C6-444B-A55A-A240352D19C8}" type="presOf" srcId="{490779C1-77DC-4E8C-BAFC-2BA5C8CEEA8D}" destId="{1EFA0A64-77CC-4200-9E25-3C51222F4194}" srcOrd="1" destOrd="0" presId="urn:microsoft.com/office/officeart/2005/8/layout/list1"/>
    <dgm:cxn modelId="{52968AEF-C940-4A9B-A954-A4343087C081}" srcId="{490779C1-77DC-4E8C-BAFC-2BA5C8CEEA8D}" destId="{8D619E8C-A75A-4DC6-8F37-B0CFDAE5510A}" srcOrd="0" destOrd="0" parTransId="{9CEC164E-D1E9-4CFE-98A5-4D85E7FF80CF}" sibTransId="{C0F2C3DB-3ABF-42B8-B4F6-17818B2237A8}"/>
    <dgm:cxn modelId="{FF06E2F2-0D26-4A53-814E-1442315E680A}" srcId="{F8547A50-B573-4F94-83FC-CD4C20DC4B00}" destId="{C56753BE-D2A8-43D2-AD15-10FEAE6D626B}" srcOrd="1" destOrd="0" parTransId="{BAC98863-5E07-4D45-8B22-C1D8695D2E77}" sibTransId="{F8B8F91D-EA48-415F-B6BB-36BCC3AD5320}"/>
    <dgm:cxn modelId="{3A1936F4-D4FB-4A0F-B4CE-1E2EAC702555}" type="presOf" srcId="{C56753BE-D2A8-43D2-AD15-10FEAE6D626B}" destId="{E4E7F6FA-5D90-4BF5-BD5C-2BCC4F5B8309}" srcOrd="0" destOrd="1" presId="urn:microsoft.com/office/officeart/2005/8/layout/list1"/>
    <dgm:cxn modelId="{15B6DCD6-3584-4AC7-BC1D-CF94DFB73FD6}" type="presParOf" srcId="{4A76E366-A65D-44C2-9AEE-BBC1EE6EE552}" destId="{134B20E6-1215-4CC5-B592-5A1E92A026B0}" srcOrd="0" destOrd="0" presId="urn:microsoft.com/office/officeart/2005/8/layout/list1"/>
    <dgm:cxn modelId="{2711238B-BDF4-4DA1-8181-6832B406A82C}" type="presParOf" srcId="{134B20E6-1215-4CC5-B592-5A1E92A026B0}" destId="{F7BF2E02-C540-47F7-A60D-CA4FCEFD89B5}" srcOrd="0" destOrd="0" presId="urn:microsoft.com/office/officeart/2005/8/layout/list1"/>
    <dgm:cxn modelId="{B751DD96-EFAC-4DC0-BAC0-FEF2152F0372}" type="presParOf" srcId="{134B20E6-1215-4CC5-B592-5A1E92A026B0}" destId="{A206F21A-BA1B-4E10-B489-4C3C4DC9D60E}" srcOrd="1" destOrd="0" presId="urn:microsoft.com/office/officeart/2005/8/layout/list1"/>
    <dgm:cxn modelId="{68DDC6A1-374E-4239-9828-445A8039595F}" type="presParOf" srcId="{4A76E366-A65D-44C2-9AEE-BBC1EE6EE552}" destId="{8459F487-A8EC-430A-9245-0014D9AF3BA0}" srcOrd="1" destOrd="0" presId="urn:microsoft.com/office/officeart/2005/8/layout/list1"/>
    <dgm:cxn modelId="{CC1D2742-5F00-4173-A509-B000FB1A5D1B}" type="presParOf" srcId="{4A76E366-A65D-44C2-9AEE-BBC1EE6EE552}" destId="{03AA6A19-204B-44D9-B4F4-7E718C35266F}" srcOrd="2" destOrd="0" presId="urn:microsoft.com/office/officeart/2005/8/layout/list1"/>
    <dgm:cxn modelId="{232D7853-58B7-49A6-AC2F-089AC7DB6B48}" type="presParOf" srcId="{4A76E366-A65D-44C2-9AEE-BBC1EE6EE552}" destId="{44571C6A-5782-47FB-B6E5-E6D982BAE235}" srcOrd="3" destOrd="0" presId="urn:microsoft.com/office/officeart/2005/8/layout/list1"/>
    <dgm:cxn modelId="{727CF3AE-D9A5-4900-9C9F-087BC1A335A8}" type="presParOf" srcId="{4A76E366-A65D-44C2-9AEE-BBC1EE6EE552}" destId="{BDE0C35F-36CD-4210-BCBC-7698A021AB33}" srcOrd="4" destOrd="0" presId="urn:microsoft.com/office/officeart/2005/8/layout/list1"/>
    <dgm:cxn modelId="{8E8186D1-C33E-467C-BBB8-81BA00BF186E}" type="presParOf" srcId="{BDE0C35F-36CD-4210-BCBC-7698A021AB33}" destId="{90B51B5E-3E20-4352-9188-D3D8A240E4D8}" srcOrd="0" destOrd="0" presId="urn:microsoft.com/office/officeart/2005/8/layout/list1"/>
    <dgm:cxn modelId="{C107E758-332A-46DA-9E0F-1A5CD212CC9C}" type="presParOf" srcId="{BDE0C35F-36CD-4210-BCBC-7698A021AB33}" destId="{E21CBA25-AF87-48A1-B73C-7713424B23E7}" srcOrd="1" destOrd="0" presId="urn:microsoft.com/office/officeart/2005/8/layout/list1"/>
    <dgm:cxn modelId="{BBAA867F-0AE5-4B7F-B0EC-DD8B8FCB3296}" type="presParOf" srcId="{4A76E366-A65D-44C2-9AEE-BBC1EE6EE552}" destId="{4D7AA1C3-AC38-4AED-9D05-4EA6C6B1E500}" srcOrd="5" destOrd="0" presId="urn:microsoft.com/office/officeart/2005/8/layout/list1"/>
    <dgm:cxn modelId="{BD301EA9-A17B-49E2-BD1B-766D52D543A1}" type="presParOf" srcId="{4A76E366-A65D-44C2-9AEE-BBC1EE6EE552}" destId="{2209C672-B649-4F4F-BFE9-28A066DD9885}" srcOrd="6" destOrd="0" presId="urn:microsoft.com/office/officeart/2005/8/layout/list1"/>
    <dgm:cxn modelId="{345A00CD-DF8C-4780-A1C1-81B252E7DC02}" type="presParOf" srcId="{4A76E366-A65D-44C2-9AEE-BBC1EE6EE552}" destId="{53B40A9A-9012-41F3-8E9F-3DBFA305106D}" srcOrd="7" destOrd="0" presId="urn:microsoft.com/office/officeart/2005/8/layout/list1"/>
    <dgm:cxn modelId="{8F694748-00A4-4F00-9CAE-8EE1A5887530}" type="presParOf" srcId="{4A76E366-A65D-44C2-9AEE-BBC1EE6EE552}" destId="{114D0D8F-C5C7-422D-8EB0-74694EB67EFF}" srcOrd="8" destOrd="0" presId="urn:microsoft.com/office/officeart/2005/8/layout/list1"/>
    <dgm:cxn modelId="{ECD735FE-6556-41ED-B8D5-78557A0F55C7}" type="presParOf" srcId="{114D0D8F-C5C7-422D-8EB0-74694EB67EFF}" destId="{2E40F730-B025-4E7D-8B0E-62FACF2358C8}" srcOrd="0" destOrd="0" presId="urn:microsoft.com/office/officeart/2005/8/layout/list1"/>
    <dgm:cxn modelId="{9163D0EF-896C-4CFE-AD3C-9DD137DB81ED}" type="presParOf" srcId="{114D0D8F-C5C7-422D-8EB0-74694EB67EFF}" destId="{1EFA0A64-77CC-4200-9E25-3C51222F4194}" srcOrd="1" destOrd="0" presId="urn:microsoft.com/office/officeart/2005/8/layout/list1"/>
    <dgm:cxn modelId="{81E82E30-E341-4AA1-82E2-4732493641C3}" type="presParOf" srcId="{4A76E366-A65D-44C2-9AEE-BBC1EE6EE552}" destId="{DEF0E670-9689-421D-B819-9D7A59396EBF}" srcOrd="9" destOrd="0" presId="urn:microsoft.com/office/officeart/2005/8/layout/list1"/>
    <dgm:cxn modelId="{0D3D8123-FA79-49D0-9E9C-F18610B8B11A}" type="presParOf" srcId="{4A76E366-A65D-44C2-9AEE-BBC1EE6EE552}" destId="{924BA3E9-37F6-4F9F-B518-2854BD0DCBCC}" srcOrd="10" destOrd="0" presId="urn:microsoft.com/office/officeart/2005/8/layout/list1"/>
    <dgm:cxn modelId="{25B19013-DFD7-4310-88B9-317B08D66EFD}" type="presParOf" srcId="{4A76E366-A65D-44C2-9AEE-BBC1EE6EE552}" destId="{F4C090C9-99D3-4504-ABA0-125D23BEFADC}" srcOrd="11" destOrd="0" presId="urn:microsoft.com/office/officeart/2005/8/layout/list1"/>
    <dgm:cxn modelId="{052E0C2A-480C-4B68-90CB-46347C7D9115}" type="presParOf" srcId="{4A76E366-A65D-44C2-9AEE-BBC1EE6EE552}" destId="{68980969-43A5-48CD-ACB1-5DD97811DC62}" srcOrd="12" destOrd="0" presId="urn:microsoft.com/office/officeart/2005/8/layout/list1"/>
    <dgm:cxn modelId="{DAABEE74-DEC4-4CFE-86E7-BD6D17287CA8}" type="presParOf" srcId="{68980969-43A5-48CD-ACB1-5DD97811DC62}" destId="{83A08A29-A833-485A-B333-D59426807506}" srcOrd="0" destOrd="0" presId="urn:microsoft.com/office/officeart/2005/8/layout/list1"/>
    <dgm:cxn modelId="{AFE85D36-D6F9-4A58-9506-93207E9C1026}" type="presParOf" srcId="{68980969-43A5-48CD-ACB1-5DD97811DC62}" destId="{25963FEA-4F49-4E31-92C9-9C89ECCF4BD6}" srcOrd="1" destOrd="0" presId="urn:microsoft.com/office/officeart/2005/8/layout/list1"/>
    <dgm:cxn modelId="{656F5548-1E56-4EB4-8FD6-147522F8884D}" type="presParOf" srcId="{4A76E366-A65D-44C2-9AEE-BBC1EE6EE552}" destId="{4E2D9807-81D0-4E5F-9F07-7C95B94BCDEB}" srcOrd="13" destOrd="0" presId="urn:microsoft.com/office/officeart/2005/8/layout/list1"/>
    <dgm:cxn modelId="{78B3DBC3-1139-4609-95B3-FAA476D4D33C}" type="presParOf" srcId="{4A76E366-A65D-44C2-9AEE-BBC1EE6EE552}" destId="{E4E7F6FA-5D90-4BF5-BD5C-2BCC4F5B83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67057-7693-4E84-8E68-2FD9F8099EBF}">
      <dsp:nvSpPr>
        <dsp:cNvPr id="0" name=""/>
        <dsp:cNvSpPr/>
      </dsp:nvSpPr>
      <dsp:spPr>
        <a:xfrm>
          <a:off x="1457" y="1618457"/>
          <a:ext cx="3107449" cy="186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Berlin Sans FB" panose="020E0602020502020306" pitchFamily="34" charset="0"/>
            </a:rPr>
            <a:t>Local Setup</a:t>
          </a:r>
        </a:p>
      </dsp:txBody>
      <dsp:txXfrm>
        <a:off x="56065" y="1673065"/>
        <a:ext cx="2998233" cy="1755253"/>
      </dsp:txXfrm>
    </dsp:sp>
    <dsp:sp modelId="{9CE0AD39-1978-4485-B428-6ABF0342ADF9}">
      <dsp:nvSpPr>
        <dsp:cNvPr id="0" name=""/>
        <dsp:cNvSpPr/>
      </dsp:nvSpPr>
      <dsp:spPr>
        <a:xfrm>
          <a:off x="3419651" y="2165368"/>
          <a:ext cx="658779" cy="770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 </a:t>
          </a:r>
        </a:p>
      </dsp:txBody>
      <dsp:txXfrm>
        <a:off x="3419651" y="2319497"/>
        <a:ext cx="461145" cy="462389"/>
      </dsp:txXfrm>
    </dsp:sp>
    <dsp:sp modelId="{DE3B7EFB-A491-436F-BD79-A743E54DE04C}">
      <dsp:nvSpPr>
        <dsp:cNvPr id="0" name=""/>
        <dsp:cNvSpPr/>
      </dsp:nvSpPr>
      <dsp:spPr>
        <a:xfrm>
          <a:off x="4351885" y="1618457"/>
          <a:ext cx="3107449" cy="1864469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prstClr val="black"/>
              </a:solidFill>
              <a:latin typeface="Berlin Sans FB" panose="020E0602020502020306" pitchFamily="34" charset="0"/>
              <a:ea typeface="+mn-ea"/>
              <a:cs typeface="+mn-cs"/>
            </a:rPr>
            <a:t>MongoDb</a:t>
          </a:r>
          <a:r>
            <a:rPr lang="en-US" sz="1600" kern="1200" dirty="0">
              <a:solidFill>
                <a:prstClr val="black"/>
              </a:solidFill>
              <a:latin typeface="Berlin Sans FB" panose="020E0602020502020306" pitchFamily="34" charset="0"/>
              <a:ea typeface="+mn-ea"/>
              <a:cs typeface="+mn-cs"/>
            </a:rPr>
            <a:t> Atlas(Cloud)</a:t>
          </a:r>
        </a:p>
      </dsp:txBody>
      <dsp:txXfrm>
        <a:off x="4406493" y="1673065"/>
        <a:ext cx="2998233" cy="1755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A6A19-204B-44D9-B4F4-7E718C35266F}">
      <dsp:nvSpPr>
        <dsp:cNvPr id="0" name=""/>
        <dsp:cNvSpPr/>
      </dsp:nvSpPr>
      <dsp:spPr>
        <a:xfrm>
          <a:off x="0" y="340173"/>
          <a:ext cx="81280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insertOne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insertMany</a:t>
          </a:r>
          <a:endParaRPr lang="en-US" sz="1600" kern="1200" dirty="0"/>
        </a:p>
      </dsp:txBody>
      <dsp:txXfrm>
        <a:off x="0" y="340173"/>
        <a:ext cx="8128000" cy="932400"/>
      </dsp:txXfrm>
    </dsp:sp>
    <dsp:sp modelId="{A206F21A-BA1B-4E10-B489-4C3C4DC9D60E}">
      <dsp:nvSpPr>
        <dsp:cNvPr id="0" name=""/>
        <dsp:cNvSpPr/>
      </dsp:nvSpPr>
      <dsp:spPr>
        <a:xfrm>
          <a:off x="406400" y="104013"/>
          <a:ext cx="56896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</a:t>
          </a:r>
        </a:p>
      </dsp:txBody>
      <dsp:txXfrm>
        <a:off x="429457" y="127070"/>
        <a:ext cx="5643486" cy="426206"/>
      </dsp:txXfrm>
    </dsp:sp>
    <dsp:sp modelId="{2209C672-B649-4F4F-BFE9-28A066DD9885}">
      <dsp:nvSpPr>
        <dsp:cNvPr id="0" name=""/>
        <dsp:cNvSpPr/>
      </dsp:nvSpPr>
      <dsp:spPr>
        <a:xfrm>
          <a:off x="0" y="1595133"/>
          <a:ext cx="81280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411354"/>
              <a:satOff val="-7224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updateOne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updateMany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replaceOne</a:t>
          </a:r>
          <a:endParaRPr lang="en-US" sz="1600" kern="1200" dirty="0"/>
        </a:p>
      </dsp:txBody>
      <dsp:txXfrm>
        <a:off x="0" y="1595133"/>
        <a:ext cx="8128000" cy="1209600"/>
      </dsp:txXfrm>
    </dsp:sp>
    <dsp:sp modelId="{E21CBA25-AF87-48A1-B73C-7713424B23E7}">
      <dsp:nvSpPr>
        <dsp:cNvPr id="0" name=""/>
        <dsp:cNvSpPr/>
      </dsp:nvSpPr>
      <dsp:spPr>
        <a:xfrm>
          <a:off x="406400" y="1358973"/>
          <a:ext cx="5689600" cy="472320"/>
        </a:xfrm>
        <a:prstGeom prst="roundRect">
          <a:avLst/>
        </a:prstGeom>
        <a:solidFill>
          <a:schemeClr val="accent3">
            <a:hueOff val="-411354"/>
            <a:satOff val="-7224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</a:t>
          </a:r>
        </a:p>
      </dsp:txBody>
      <dsp:txXfrm>
        <a:off x="429457" y="1382030"/>
        <a:ext cx="5643486" cy="426206"/>
      </dsp:txXfrm>
    </dsp:sp>
    <dsp:sp modelId="{924BA3E9-37F6-4F9F-B518-2854BD0DCBCC}">
      <dsp:nvSpPr>
        <dsp:cNvPr id="0" name=""/>
        <dsp:cNvSpPr/>
      </dsp:nvSpPr>
      <dsp:spPr>
        <a:xfrm>
          <a:off x="0" y="3127293"/>
          <a:ext cx="81280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22709"/>
              <a:satOff val="-14447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findOne</a:t>
          </a:r>
          <a:endParaRPr lang="en-US" sz="1600" kern="1200" dirty="0"/>
        </a:p>
      </dsp:txBody>
      <dsp:txXfrm>
        <a:off x="0" y="3127293"/>
        <a:ext cx="8128000" cy="932400"/>
      </dsp:txXfrm>
    </dsp:sp>
    <dsp:sp modelId="{1EFA0A64-77CC-4200-9E25-3C51222F4194}">
      <dsp:nvSpPr>
        <dsp:cNvPr id="0" name=""/>
        <dsp:cNvSpPr/>
      </dsp:nvSpPr>
      <dsp:spPr>
        <a:xfrm>
          <a:off x="406400" y="2891133"/>
          <a:ext cx="5689600" cy="472320"/>
        </a:xfrm>
        <a:prstGeom prst="roundRect">
          <a:avLst/>
        </a:prstGeom>
        <a:solidFill>
          <a:schemeClr val="accent3">
            <a:hueOff val="-822709"/>
            <a:satOff val="-14447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</a:t>
          </a:r>
        </a:p>
      </dsp:txBody>
      <dsp:txXfrm>
        <a:off x="429457" y="2914190"/>
        <a:ext cx="5643486" cy="426206"/>
      </dsp:txXfrm>
    </dsp:sp>
    <dsp:sp modelId="{E4E7F6FA-5D90-4BF5-BD5C-2BCC4F5B8309}">
      <dsp:nvSpPr>
        <dsp:cNvPr id="0" name=""/>
        <dsp:cNvSpPr/>
      </dsp:nvSpPr>
      <dsp:spPr>
        <a:xfrm>
          <a:off x="0" y="4382253"/>
          <a:ext cx="81280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234063"/>
              <a:satOff val="-21671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deleteOne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deleteMany</a:t>
          </a:r>
          <a:endParaRPr lang="en-US" sz="1600" kern="1200" dirty="0"/>
        </a:p>
      </dsp:txBody>
      <dsp:txXfrm>
        <a:off x="0" y="4382253"/>
        <a:ext cx="8128000" cy="932400"/>
      </dsp:txXfrm>
    </dsp:sp>
    <dsp:sp modelId="{25963FEA-4F49-4E31-92C9-9C89ECCF4BD6}">
      <dsp:nvSpPr>
        <dsp:cNvPr id="0" name=""/>
        <dsp:cNvSpPr/>
      </dsp:nvSpPr>
      <dsp:spPr>
        <a:xfrm>
          <a:off x="406400" y="4146093"/>
          <a:ext cx="5689600" cy="472320"/>
        </a:xfrm>
        <a:prstGeom prst="roundRect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</a:t>
          </a:r>
        </a:p>
      </dsp:txBody>
      <dsp:txXfrm>
        <a:off x="429457" y="4169150"/>
        <a:ext cx="56434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D6891-990C-484C-BC73-85BF6191E5B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A01-BB49-4A53-8290-AAB062D4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97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3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5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2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6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6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0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8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4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5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7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2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4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1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3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7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35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5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2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4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50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4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5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9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9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9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96A01-BB49-4A53-8290-AAB062D4F6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BC94-564C-4182-9E4A-AD54BE8FB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BA4E0-0BA4-430B-8E29-DC8DAFB9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291D-4010-477F-9AE0-1232134D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18799-ABE0-41A1-A866-6878CD05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D82F-8A58-4F2C-A070-17F5BDAA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7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8259-BFD4-48A5-A691-55379746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C8BB-2E24-49AB-A8AC-D2316937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3163-EED4-49CC-AFB9-C03AFFE1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C79D-1A9C-457D-9F91-93FB33F3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6BA4-0C53-460A-B5D2-33E400BC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CCDA4-14D7-4C2B-8E38-D1B10303C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22C29-0178-4B2E-A0C2-08CFD81F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23C0-200B-4815-9F3E-6F669221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7DC3-8DB6-4375-B58E-9B9B798E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EF45-5AB8-4B49-807D-CB17B4ED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757E-7EF6-4679-A5A8-A76BFDA0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913E-CEE5-42DD-A636-5AECC608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91A85-35CB-4DB7-BDAB-57DF85D2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8B27-6C47-4581-A587-D020AEE7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DE02-1934-44A4-839D-229D9793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4FB7-59AD-4B80-ACF8-1DC8A03C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2013-FC4D-4D9E-B7A9-D3548870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113D-2906-4906-8B4B-F1B591A5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E1C5-64EA-4910-BFEE-D5FF5495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E126-9754-4D0B-9509-071DDAB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0DB5-3558-463E-ACA1-77D52CFA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20DB-F1AB-4DBA-9C85-02E1385B2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8B434-7DFE-423F-8247-A3613672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721F-B524-4D9C-9623-6860D50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ACBD-F00D-4E05-B8D1-07008E0C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F55E-2F4D-4522-A5B6-D8DBF36B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99F-A181-41AC-B23B-075E7C4F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3420-FFB2-46C0-94BB-CB7746CD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519A7-F915-4D89-AFF4-0C4FC281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9D4B3-118F-4BC4-B17D-F018EECAC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95A83-2A76-4685-949C-1D1F09DF5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3405-B48A-42D8-B2EE-3F9F7AD3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00408-8BDF-4851-BBFB-B938213F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D33BD-C918-4126-B129-506DE654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F4C9-8093-42CC-BA33-A465A2D8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2FD41-ACE6-49F0-AD3D-6EA00371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DB063-4FC3-45E9-9ABD-6648828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E151F-EA59-47EB-87F9-42FAD1EB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503A5-CECC-410D-B2F5-3BF8FEF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05E3F-A67B-4DCD-88EA-39381582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D600-7101-499F-8070-67EB29ED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57E1-07CF-4C2F-BDF1-E5826F99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8BE4-6AC7-4982-B0DC-5B359EB18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81560-7DB1-4998-80B7-DC894A8CA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A3F4-AD86-4EAF-BD6D-08466596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CDF8-DD95-46F1-BF91-519263BE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A7F3B-E878-457E-965D-9FAEBB9C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CF84-B08C-40F6-ABAA-3EDEA962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3BD43-8322-4D86-A71D-89ADEA8B8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86D13-F642-497E-8E6C-609B8E0C8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9BA-2AD8-4528-BB19-381E4B28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8A918-B5C2-4B80-AD8C-9EA73BD6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1E46-CE23-4449-BA62-B46ECE30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2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0DB48-D500-4DD7-A254-61241B60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5C74-E93F-4CE2-A15D-B838A0E8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FDE0-E9E8-4384-9275-B5DBFDB1F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A533-211B-4B24-A810-C05DFA92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901D-E8C4-41B0-8C21-47F73261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name/nm0000138/?ref_=ttfc_fc_cl_t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imdb.com/name/nm0000701/?ref_=ttfc_fc_cl_t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DBC82-559E-4D0E-A6FF-9069EFEAD7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09" r="1" b="7378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BDF8F5F-D119-46D7-B35A-FF6930D5D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5490560"/>
            <a:ext cx="803394" cy="855268"/>
            <a:chOff x="10246841" y="5975889"/>
            <a:chExt cx="1378553" cy="14675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23129E-6C02-428A-AF00-97CD5D201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AC01A6-6210-456F-BDA3-E221EF6E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464FE-D62E-47E1-A5A2-38AD7AA8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/>
              <a:t>MongoDB</a:t>
            </a:r>
            <a:endParaRPr lang="en-US" sz="3600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9C60AD-F4C2-4B03-8DAE-163F0B32A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5814" y="-998971"/>
            <a:ext cx="1946803" cy="2536194"/>
            <a:chOff x="10136578" y="-985323"/>
            <a:chExt cx="1946803" cy="253619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916F10D-FCDE-46BA-8978-8EE1228D7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536437-C633-43E7-9209-A68E4E7F1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9D8280-A836-4962-94D3-CEAE4E0B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69300" y="6047150"/>
            <a:ext cx="1636826" cy="818414"/>
            <a:chOff x="8085870" y="5837885"/>
            <a:chExt cx="2055357" cy="102767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50DA1F-B4DA-47F1-A5DC-F705E34BD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16631CE7-7E0C-4568-8450-33D7CC53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60D1EE-8AC7-4766-B65A-A205CE10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15948" y="5609070"/>
            <a:ext cx="780052" cy="747280"/>
            <a:chOff x="7011922" y="4095164"/>
            <a:chExt cx="1203067" cy="115252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41B26B-1A89-4EB0-931E-5168A0112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C2C148-AE74-4AED-BCB0-018969CBE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output_free (2)">
            <a:hlinkClick r:id="" action="ppaction://media"/>
            <a:extLst>
              <a:ext uri="{FF2B5EF4-FFF2-40B4-BE49-F238E27FC236}">
                <a16:creationId xmlns:a16="http://schemas.microsoft.com/office/drawing/2014/main" id="{11D89EE5-4FA4-47FC-BDBF-C8D16D26231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70226" y="1756403"/>
            <a:ext cx="4364867" cy="35129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5F38E-E1B8-42ED-B8B8-CA6AB55A665C}"/>
              </a:ext>
            </a:extLst>
          </p:cNvPr>
          <p:cNvSpPr txBox="1"/>
          <p:nvPr/>
        </p:nvSpPr>
        <p:spPr>
          <a:xfrm>
            <a:off x="872052" y="2912702"/>
            <a:ext cx="5878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Modern Love Grunge" panose="04070805081005020601" pitchFamily="82" charset="0"/>
              </a:rPr>
              <a:t>Mongo DB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5965F2C-AABC-4034-BB3D-1BE92AADD10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40" y="2713257"/>
            <a:ext cx="3667034" cy="12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22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A45DA29-A2A0-48B5-9EBC-7A8AADFE104D}"/>
              </a:ext>
            </a:extLst>
          </p:cNvPr>
          <p:cNvSpPr txBox="1">
            <a:spLocks/>
          </p:cNvSpPr>
          <p:nvPr/>
        </p:nvSpPr>
        <p:spPr>
          <a:xfrm>
            <a:off x="866918" y="1646560"/>
            <a:ext cx="1005205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ova Light" panose="020B03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ova Light" panose="020B03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C9E61BC-3A68-4F10-A72A-A6D4DEB38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790769"/>
              </p:ext>
            </p:extLst>
          </p:nvPr>
        </p:nvGraphicFramePr>
        <p:xfrm>
          <a:off x="2032000" y="11027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72493F-3529-45CB-8C4E-6E935F831A5D}"/>
              </a:ext>
            </a:extLst>
          </p:cNvPr>
          <p:cNvSpPr txBox="1"/>
          <p:nvPr/>
        </p:nvSpPr>
        <p:spPr>
          <a:xfrm>
            <a:off x="3140766" y="336574"/>
            <a:ext cx="9241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Modern Love Grunge" panose="04070805081005020601" pitchFamily="82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49263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2731793" y="5732383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3B08-A1E5-4FF3-96AF-BA6F004230F6}"/>
              </a:ext>
            </a:extLst>
          </p:cNvPr>
          <p:cNvSpPr txBox="1"/>
          <p:nvPr/>
        </p:nvSpPr>
        <p:spPr>
          <a:xfrm>
            <a:off x="3315051" y="3145063"/>
            <a:ext cx="530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setup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256E950-31BB-4AB8-8676-C3D0414DC2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6" y="5858189"/>
            <a:ext cx="1916764" cy="663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BF86B-2425-4A02-8A3C-2951E7036787}"/>
              </a:ext>
            </a:extLst>
          </p:cNvPr>
          <p:cNvSpPr txBox="1"/>
          <p:nvPr/>
        </p:nvSpPr>
        <p:spPr>
          <a:xfrm>
            <a:off x="3315051" y="2247548"/>
            <a:ext cx="5300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dern Love Grunge" panose="04070805081005020601" pitchFamily="82" charset="0"/>
              </a:rPr>
              <a:t>MongoDB Array</a:t>
            </a:r>
          </a:p>
        </p:txBody>
      </p:sp>
    </p:spTree>
    <p:extLst>
      <p:ext uri="{BB962C8B-B14F-4D97-AF65-F5344CB8AC3E}">
        <p14:creationId xmlns:p14="http://schemas.microsoft.com/office/powerpoint/2010/main" val="7330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Find the first matching movie whose name is Titanic and change its rating to 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344198" y="3224516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updateOne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3367310" y="359515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name”:”Titanic</a:t>
            </a:r>
            <a:r>
              <a:rPr lang="en-US" dirty="0"/>
              <a:t>”},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3374393" y="397142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{$set:</a:t>
            </a:r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3962427" y="396683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{rating:5}}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3183031" y="440638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69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Find the all movie whose name is Titanic and change its rating to 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344198" y="3224516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updateMany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3367310" y="359515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name”:”Titanic</a:t>
            </a:r>
            <a:r>
              <a:rPr lang="en-US" dirty="0"/>
              <a:t>”},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3374393" y="397142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{$set:</a:t>
            </a:r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3962427" y="396683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{rating:5}}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3183031" y="440638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507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Add a new field in all documents named country and assign “India” as its value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344198" y="3224516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updateMany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3367310" y="359515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3374393" y="397142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{$set:</a:t>
            </a:r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3962427" y="396683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country”:”India</a:t>
            </a:r>
            <a:r>
              <a:rPr lang="en-US" dirty="0"/>
              <a:t>”}}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3183031" y="440638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5CB5DC-0E96-4536-923D-C1CADC93D442}"/>
              </a:ext>
            </a:extLst>
          </p:cNvPr>
          <p:cNvSpPr txBox="1"/>
          <p:nvPr/>
        </p:nvSpPr>
        <p:spPr>
          <a:xfrm>
            <a:off x="2565883" y="775877"/>
            <a:ext cx="364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Add field</a:t>
            </a:r>
          </a:p>
        </p:txBody>
      </p:sp>
    </p:spTree>
    <p:extLst>
      <p:ext uri="{BB962C8B-B14F-4D97-AF65-F5344CB8AC3E}">
        <p14:creationId xmlns:p14="http://schemas.microsoft.com/office/powerpoint/2010/main" val="193848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Update all the documents and change the country to US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344198" y="3224516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updateMany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3367310" y="359515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3374393" y="397142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{$set:</a:t>
            </a:r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3962427" y="396683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country”:”US</a:t>
            </a:r>
            <a:r>
              <a:rPr lang="en-US" dirty="0"/>
              <a:t>”}}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3183031" y="440638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BE7BA72-B604-42D7-9E8B-162AFC16B563}"/>
              </a:ext>
            </a:extLst>
          </p:cNvPr>
          <p:cNvSpPr txBox="1"/>
          <p:nvPr/>
        </p:nvSpPr>
        <p:spPr>
          <a:xfrm>
            <a:off x="2565883" y="775877"/>
            <a:ext cx="364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update field</a:t>
            </a:r>
          </a:p>
        </p:txBody>
      </p:sp>
    </p:spTree>
    <p:extLst>
      <p:ext uri="{BB962C8B-B14F-4D97-AF65-F5344CB8AC3E}">
        <p14:creationId xmlns:p14="http://schemas.microsoft.com/office/powerpoint/2010/main" val="3022203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3057473" y="2210148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47F13F-1022-47F8-A2A9-77216E8F7A04}"/>
              </a:ext>
            </a:extLst>
          </p:cNvPr>
          <p:cNvSpPr txBox="1"/>
          <p:nvPr/>
        </p:nvSpPr>
        <p:spPr>
          <a:xfrm>
            <a:off x="539220" y="2386027"/>
            <a:ext cx="386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Update all documents/ Add a field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936400-41DE-4F41-82CD-8003AE72F6EE}"/>
              </a:ext>
            </a:extLst>
          </p:cNvPr>
          <p:cNvSpPr txBox="1"/>
          <p:nvPr/>
        </p:nvSpPr>
        <p:spPr>
          <a:xfrm>
            <a:off x="5440009" y="239011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 err="1"/>
              <a:t>.updateMany</a:t>
            </a:r>
            <a:r>
              <a:rPr lang="en-US" dirty="0"/>
              <a:t>({},{$set: {country: “India”}}</a:t>
            </a:r>
          </a:p>
          <a:p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D730E7-4A02-4172-BF6A-58D355840ECB}"/>
              </a:ext>
            </a:extLst>
          </p:cNvPr>
          <p:cNvSpPr txBox="1"/>
          <p:nvPr/>
        </p:nvSpPr>
        <p:spPr>
          <a:xfrm>
            <a:off x="539220" y="1894348"/>
            <a:ext cx="573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Update multiple document based on filter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D30CED-7B1B-45AE-9F98-B1C35F08C7C1}"/>
              </a:ext>
            </a:extLst>
          </p:cNvPr>
          <p:cNvSpPr txBox="1"/>
          <p:nvPr/>
        </p:nvSpPr>
        <p:spPr>
          <a:xfrm>
            <a:off x="5447093" y="191875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 err="1"/>
              <a:t>.updateMany</a:t>
            </a:r>
            <a:r>
              <a:rPr lang="en-US" dirty="0"/>
              <a:t>({year: 2005}, {$set: {rating:3}})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489897-05F8-4DBF-961A-2B41DF2F11F5}"/>
              </a:ext>
            </a:extLst>
          </p:cNvPr>
          <p:cNvSpPr txBox="1"/>
          <p:nvPr/>
        </p:nvSpPr>
        <p:spPr>
          <a:xfrm>
            <a:off x="507030" y="1417691"/>
            <a:ext cx="573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Update single document based on filter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6C8086-EE6D-4A41-A9D9-5DBE58C06FCB}"/>
              </a:ext>
            </a:extLst>
          </p:cNvPr>
          <p:cNvSpPr txBox="1"/>
          <p:nvPr/>
        </p:nvSpPr>
        <p:spPr>
          <a:xfrm>
            <a:off x="5454177" y="1436027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 err="1"/>
              <a:t>.updateOne</a:t>
            </a:r>
            <a:r>
              <a:rPr lang="en-US" dirty="0"/>
              <a:t>({name: “Titanic”},{$set: {rating: 5}})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811A1A6-28F9-4447-A7B9-10564929F323}"/>
              </a:ext>
            </a:extLst>
          </p:cNvPr>
          <p:cNvSpPr txBox="1"/>
          <p:nvPr/>
        </p:nvSpPr>
        <p:spPr>
          <a:xfrm>
            <a:off x="3383643" y="254774"/>
            <a:ext cx="455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Lecture 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C0CC4-E49E-4D65-9ECC-22C4A33B01EF}"/>
              </a:ext>
            </a:extLst>
          </p:cNvPr>
          <p:cNvSpPr txBox="1"/>
          <p:nvPr/>
        </p:nvSpPr>
        <p:spPr>
          <a:xfrm>
            <a:off x="539220" y="2772169"/>
            <a:ext cx="422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Update all documents/ update a field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AFF06-C772-4357-9A32-BAA22F7C51C6}"/>
              </a:ext>
            </a:extLst>
          </p:cNvPr>
          <p:cNvSpPr txBox="1"/>
          <p:nvPr/>
        </p:nvSpPr>
        <p:spPr>
          <a:xfrm>
            <a:off x="5441551" y="2733788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 err="1"/>
              <a:t>.updateMany</a:t>
            </a:r>
            <a:r>
              <a:rPr lang="en-US" dirty="0"/>
              <a:t>({},{$set: {country</a:t>
            </a:r>
            <a:r>
              <a:rPr lang="en-US"/>
              <a:t>: “US”}}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5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  <p:bldP spid="103" grpId="0"/>
      <p:bldP spid="104" grpId="0"/>
      <p:bldP spid="106" grpId="0"/>
      <p:bldP spid="107" grpId="0"/>
      <p:bldP spid="110" grpId="0"/>
      <p:bldP spid="11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Remove rating from a movie document where movie name is Inception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344198" y="3224516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updateMany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3367310" y="359515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“Inception”},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3374393" y="397142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{$unset:</a:t>
            </a:r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4206143" y="3934524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{“rating”: “”}}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3183031" y="440638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B8DD6F-85D6-46C6-B0F3-9A2E63E45460}"/>
              </a:ext>
            </a:extLst>
          </p:cNvPr>
          <p:cNvSpPr txBox="1"/>
          <p:nvPr/>
        </p:nvSpPr>
        <p:spPr>
          <a:xfrm>
            <a:off x="2565883" y="775877"/>
            <a:ext cx="364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Remove field</a:t>
            </a:r>
          </a:p>
        </p:txBody>
      </p:sp>
    </p:spTree>
    <p:extLst>
      <p:ext uri="{BB962C8B-B14F-4D97-AF65-F5344CB8AC3E}">
        <p14:creationId xmlns:p14="http://schemas.microsoft.com/office/powerpoint/2010/main" val="2070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523004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Update all document to rename rating field to </a:t>
            </a:r>
            <a:r>
              <a:rPr lang="en-US" sz="2000" dirty="0" err="1">
                <a:solidFill>
                  <a:srgbClr val="33CCCC"/>
                </a:solidFill>
                <a:latin typeface="Berlin Sans FB" panose="020E0602020502020306" pitchFamily="34" charset="0"/>
              </a:rPr>
              <a:t>ratings_customer</a:t>
            </a:r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691911" y="291490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updateMany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253947" y="3222800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217665" y="350251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{$rename:</a:t>
            </a:r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3183031" y="3522180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{“rating”:”</a:t>
            </a:r>
            <a:r>
              <a:rPr lang="en-US" dirty="0" err="1"/>
              <a:t>rating_customer</a:t>
            </a:r>
            <a:r>
              <a:rPr lang="en-US" dirty="0"/>
              <a:t>”}}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058187" y="386442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B8DD6F-85D6-46C6-B0F3-9A2E63E45460}"/>
              </a:ext>
            </a:extLst>
          </p:cNvPr>
          <p:cNvSpPr txBox="1"/>
          <p:nvPr/>
        </p:nvSpPr>
        <p:spPr>
          <a:xfrm>
            <a:off x="2565883" y="775877"/>
            <a:ext cx="364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Rename field</a:t>
            </a:r>
          </a:p>
        </p:txBody>
      </p:sp>
    </p:spTree>
    <p:extLst>
      <p:ext uri="{BB962C8B-B14F-4D97-AF65-F5344CB8AC3E}">
        <p14:creationId xmlns:p14="http://schemas.microsoft.com/office/powerpoint/2010/main" val="3897149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Update the movie document with movie </a:t>
            </a:r>
            <a:r>
              <a:rPr lang="en-US" sz="2000" dirty="0" err="1">
                <a:solidFill>
                  <a:srgbClr val="33CCCC"/>
                </a:solidFill>
                <a:latin typeface="Berlin Sans FB" panose="020E0602020502020306" pitchFamily="34" charset="0"/>
              </a:rPr>
              <a:t>name:“Inception</a:t>
            </a:r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” with a new movie document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819862" y="361497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name”:”Inception</a:t>
            </a:r>
            <a:r>
              <a:rPr lang="en-US" dirty="0"/>
              <a:t>”},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2805696" y="3882104"/>
            <a:ext cx="773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</a:t>
            </a:r>
            <a:r>
              <a:rPr lang="en-US" dirty="0" err="1"/>
              <a:t>name”:”Inception-new</a:t>
            </a:r>
            <a:r>
              <a:rPr lang="en-US" dirty="0"/>
              <a:t>”,</a:t>
            </a:r>
          </a:p>
          <a:p>
            <a:r>
              <a:rPr lang="en-US" dirty="0"/>
              <a:t>“rating”:4}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665239" y="5363357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9E377C-0D2A-4CB5-89D7-2C1C7394ACB2}"/>
              </a:ext>
            </a:extLst>
          </p:cNvPr>
          <p:cNvSpPr txBox="1"/>
          <p:nvPr/>
        </p:nvSpPr>
        <p:spPr>
          <a:xfrm>
            <a:off x="1736052" y="641166"/>
            <a:ext cx="455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Replace Document</a:t>
            </a:r>
          </a:p>
        </p:txBody>
      </p:sp>
    </p:spTree>
    <p:extLst>
      <p:ext uri="{BB962C8B-B14F-4D97-AF65-F5344CB8AC3E}">
        <p14:creationId xmlns:p14="http://schemas.microsoft.com/office/powerpoint/2010/main" val="167167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7AE44-3B85-407A-8293-A7C5CB733A0F}"/>
              </a:ext>
            </a:extLst>
          </p:cNvPr>
          <p:cNvSpPr txBox="1"/>
          <p:nvPr/>
        </p:nvSpPr>
        <p:spPr>
          <a:xfrm>
            <a:off x="2899719" y="650789"/>
            <a:ext cx="523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2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What is MongoDB?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F7BCD-F876-4C7B-AC0D-E56092B1E7FB}"/>
              </a:ext>
            </a:extLst>
          </p:cNvPr>
          <p:cNvSpPr txBox="1"/>
          <p:nvPr/>
        </p:nvSpPr>
        <p:spPr>
          <a:xfrm>
            <a:off x="1975940" y="1285103"/>
            <a:ext cx="93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MongoDB is a document oriented </a:t>
            </a:r>
            <a:r>
              <a:rPr lang="en-US" dirty="0" err="1">
                <a:latin typeface="Berlin Sans FB" panose="020E0602020502020306" pitchFamily="34" charset="0"/>
              </a:rPr>
              <a:t>NoSql</a:t>
            </a:r>
            <a:r>
              <a:rPr lang="en-US" dirty="0">
                <a:latin typeface="Berlin Sans FB" panose="020E0602020502020306" pitchFamily="34" charset="0"/>
              </a:rPr>
              <a:t> database for storing high volume data.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005F14-E9A0-4AEB-94A1-E652FFEFFE78}"/>
              </a:ext>
            </a:extLst>
          </p:cNvPr>
          <p:cNvSpPr/>
          <p:nvPr/>
        </p:nvSpPr>
        <p:spPr>
          <a:xfrm>
            <a:off x="2036358" y="1969894"/>
            <a:ext cx="6102626" cy="6098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Flexible Schema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07AB83-7F72-4AD2-9E91-C76C41C5E058}"/>
              </a:ext>
            </a:extLst>
          </p:cNvPr>
          <p:cNvSpPr/>
          <p:nvPr/>
        </p:nvSpPr>
        <p:spPr>
          <a:xfrm>
            <a:off x="2899719" y="2828772"/>
            <a:ext cx="6102626" cy="6098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Easy to Scale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F9D14C-3CF9-428A-B05A-FBB53C8163B6}"/>
              </a:ext>
            </a:extLst>
          </p:cNvPr>
          <p:cNvSpPr/>
          <p:nvPr/>
        </p:nvSpPr>
        <p:spPr>
          <a:xfrm>
            <a:off x="4046032" y="3737915"/>
            <a:ext cx="6102626" cy="609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Handles Unstructured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5C49E4-533C-475E-AB49-49AA945B73AA}"/>
              </a:ext>
            </a:extLst>
          </p:cNvPr>
          <p:cNvSpPr/>
          <p:nvPr/>
        </p:nvSpPr>
        <p:spPr>
          <a:xfrm>
            <a:off x="4923805" y="4663210"/>
            <a:ext cx="6102626" cy="6098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Distributed database</a:t>
            </a:r>
          </a:p>
        </p:txBody>
      </p:sp>
    </p:spTree>
    <p:extLst>
      <p:ext uri="{BB962C8B-B14F-4D97-AF65-F5344CB8AC3E}">
        <p14:creationId xmlns:p14="http://schemas.microsoft.com/office/powerpoint/2010/main" val="2470714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3B08-A1E5-4FF3-96AF-BA6F004230F6}"/>
              </a:ext>
            </a:extLst>
          </p:cNvPr>
          <p:cNvSpPr txBox="1"/>
          <p:nvPr/>
        </p:nvSpPr>
        <p:spPr>
          <a:xfrm>
            <a:off x="4654511" y="2596199"/>
            <a:ext cx="255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6011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Delete a single movie whose name is Sunshine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deleteOne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819862" y="361497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name”:”Sunshine</a:t>
            </a:r>
            <a:r>
              <a:rPr lang="en-US" dirty="0"/>
              <a:t>”}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622877" y="393766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1180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Delete all movies published in year 2001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deleteMany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819862" y="361497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{“year”:2001}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622877" y="393766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170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Delete all documents from a collection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deleteMany</a:t>
            </a:r>
            <a:r>
              <a:rPr lang="en-US" dirty="0"/>
              <a:t>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819862" y="361497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{}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622877" y="393766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191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588800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Drop Collection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2024536" y="219468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3057473" y="2210148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drop()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588800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Drop Database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2024536" y="219468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db.dropDatabase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3057473" y="2210148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05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539220" y="3358876"/>
            <a:ext cx="386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Drop Database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7050525" y="3277806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db.dropDatabase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3057473" y="2210148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F8155A-36B4-4B39-8E41-7E579D8042AC}"/>
              </a:ext>
            </a:extLst>
          </p:cNvPr>
          <p:cNvSpPr txBox="1"/>
          <p:nvPr/>
        </p:nvSpPr>
        <p:spPr>
          <a:xfrm>
            <a:off x="7049063" y="284306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 err="1"/>
              <a:t>.drop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86A527-BFC1-4449-85AD-4903183A8269}"/>
              </a:ext>
            </a:extLst>
          </p:cNvPr>
          <p:cNvSpPr txBox="1"/>
          <p:nvPr/>
        </p:nvSpPr>
        <p:spPr>
          <a:xfrm>
            <a:off x="539220" y="2888842"/>
            <a:ext cx="386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Drop Collection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47F13F-1022-47F8-A2A9-77216E8F7A04}"/>
              </a:ext>
            </a:extLst>
          </p:cNvPr>
          <p:cNvSpPr txBox="1"/>
          <p:nvPr/>
        </p:nvSpPr>
        <p:spPr>
          <a:xfrm>
            <a:off x="539220" y="2386027"/>
            <a:ext cx="386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Delete All documents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936400-41DE-4F41-82CD-8003AE72F6EE}"/>
              </a:ext>
            </a:extLst>
          </p:cNvPr>
          <p:cNvSpPr txBox="1"/>
          <p:nvPr/>
        </p:nvSpPr>
        <p:spPr>
          <a:xfrm>
            <a:off x="7049062" y="24034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 err="1"/>
              <a:t>.deleteMany</a:t>
            </a:r>
            <a:r>
              <a:rPr lang="en-US" dirty="0"/>
              <a:t>({})</a:t>
            </a:r>
          </a:p>
          <a:p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D730E7-4A02-4172-BF6A-58D355840ECB}"/>
              </a:ext>
            </a:extLst>
          </p:cNvPr>
          <p:cNvSpPr txBox="1"/>
          <p:nvPr/>
        </p:nvSpPr>
        <p:spPr>
          <a:xfrm>
            <a:off x="539220" y="1894348"/>
            <a:ext cx="573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Delete Multiple documents based on some condition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D30CED-7B1B-45AE-9F98-B1C35F08C7C1}"/>
              </a:ext>
            </a:extLst>
          </p:cNvPr>
          <p:cNvSpPr txBox="1"/>
          <p:nvPr/>
        </p:nvSpPr>
        <p:spPr>
          <a:xfrm>
            <a:off x="7049061" y="19152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 err="1"/>
              <a:t>.deleteMany</a:t>
            </a:r>
            <a:r>
              <a:rPr lang="en-US" dirty="0"/>
              <a:t>({country: “India”})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489897-05F8-4DBF-961A-2B41DF2F11F5}"/>
              </a:ext>
            </a:extLst>
          </p:cNvPr>
          <p:cNvSpPr txBox="1"/>
          <p:nvPr/>
        </p:nvSpPr>
        <p:spPr>
          <a:xfrm>
            <a:off x="507030" y="1417691"/>
            <a:ext cx="573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Delete Single documents based on some condition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6C8086-EE6D-4A41-A9D9-5DBE58C06FCB}"/>
              </a:ext>
            </a:extLst>
          </p:cNvPr>
          <p:cNvSpPr txBox="1"/>
          <p:nvPr/>
        </p:nvSpPr>
        <p:spPr>
          <a:xfrm>
            <a:off x="7049061" y="141552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 err="1"/>
              <a:t>.deleteOne</a:t>
            </a:r>
            <a:r>
              <a:rPr lang="en-US" dirty="0"/>
              <a:t>({name: “Sunshine”})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811A1A6-28F9-4447-A7B9-10564929F323}"/>
              </a:ext>
            </a:extLst>
          </p:cNvPr>
          <p:cNvSpPr txBox="1"/>
          <p:nvPr/>
        </p:nvSpPr>
        <p:spPr>
          <a:xfrm>
            <a:off x="3383643" y="254774"/>
            <a:ext cx="4551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Lecture Summary</a:t>
            </a:r>
          </a:p>
        </p:txBody>
      </p:sp>
    </p:spTree>
    <p:extLst>
      <p:ext uri="{BB962C8B-B14F-4D97-AF65-F5344CB8AC3E}">
        <p14:creationId xmlns:p14="http://schemas.microsoft.com/office/powerpoint/2010/main" val="2182591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1" grpId="0"/>
      <p:bldP spid="101" grpId="0"/>
      <p:bldP spid="102" grpId="0"/>
      <p:bldP spid="103" grpId="0"/>
      <p:bldP spid="104" grpId="0"/>
      <p:bldP spid="106" grpId="0"/>
      <p:bldP spid="107" grpId="0"/>
      <p:bldP spid="110" grpId="0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3B08-A1E5-4FF3-96AF-BA6F004230F6}"/>
              </a:ext>
            </a:extLst>
          </p:cNvPr>
          <p:cNvSpPr txBox="1"/>
          <p:nvPr/>
        </p:nvSpPr>
        <p:spPr>
          <a:xfrm>
            <a:off x="4153523" y="2576789"/>
            <a:ext cx="3819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Projections</a:t>
            </a:r>
          </a:p>
        </p:txBody>
      </p:sp>
    </p:spTree>
    <p:extLst>
      <p:ext uri="{BB962C8B-B14F-4D97-AF65-F5344CB8AC3E}">
        <p14:creationId xmlns:p14="http://schemas.microsoft.com/office/powerpoint/2010/main" val="14927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Display only the movie name, year published in the find operation.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819862" y="361497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2834561" y="3946584"/>
            <a:ext cx="773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{name:1,</a:t>
            </a:r>
          </a:p>
          <a:p>
            <a:r>
              <a:rPr lang="en-US" dirty="0"/>
              <a:t>year:1}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493618" y="4992173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784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31058" y="1443101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Display only the movie name, year published in the find operation whose rating is 4.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819862" y="361497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{rating:4},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2834561" y="3946584"/>
            <a:ext cx="773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{name:1,</a:t>
            </a:r>
          </a:p>
          <a:p>
            <a:r>
              <a:rPr lang="en-US" dirty="0"/>
              <a:t>year:1}</a:t>
            </a:r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493618" y="4992173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752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7AE44-3B85-407A-8293-A7C5CB733A0F}"/>
              </a:ext>
            </a:extLst>
          </p:cNvPr>
          <p:cNvSpPr txBox="1"/>
          <p:nvPr/>
        </p:nvSpPr>
        <p:spPr>
          <a:xfrm>
            <a:off x="2899719" y="650789"/>
            <a:ext cx="523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2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MongoDB Data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2397E3-46ED-43AE-9B42-9B309C79925D}"/>
              </a:ext>
            </a:extLst>
          </p:cNvPr>
          <p:cNvGrpSpPr/>
          <p:nvPr/>
        </p:nvGrpSpPr>
        <p:grpSpPr>
          <a:xfrm>
            <a:off x="1878227" y="2121432"/>
            <a:ext cx="9172335" cy="3191268"/>
            <a:chOff x="1878227" y="2121432"/>
            <a:chExt cx="9172335" cy="31912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A21E61-42B5-483E-9B86-4666FCE4B92A}"/>
                </a:ext>
              </a:extLst>
            </p:cNvPr>
            <p:cNvSpPr/>
            <p:nvPr/>
          </p:nvSpPr>
          <p:spPr>
            <a:xfrm>
              <a:off x="1878227" y="3674076"/>
              <a:ext cx="8081319" cy="163862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6EF6FD-D425-48F7-AEB2-7CD450C8D809}"/>
                </a:ext>
              </a:extLst>
            </p:cNvPr>
            <p:cNvSpPr/>
            <p:nvPr/>
          </p:nvSpPr>
          <p:spPr>
            <a:xfrm>
              <a:off x="1963741" y="3744749"/>
              <a:ext cx="2516504" cy="140936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C503A9-2AE2-4FDA-A1D4-2C33632ED7FC}"/>
                </a:ext>
              </a:extLst>
            </p:cNvPr>
            <p:cNvGrpSpPr/>
            <p:nvPr/>
          </p:nvGrpSpPr>
          <p:grpSpPr>
            <a:xfrm>
              <a:off x="1963741" y="2121432"/>
              <a:ext cx="9086821" cy="2889666"/>
              <a:chOff x="1963741" y="2121432"/>
              <a:chExt cx="9086821" cy="288966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4F4C23E-9FB0-406A-8D95-55D13F056B0A}"/>
                  </a:ext>
                </a:extLst>
              </p:cNvPr>
              <p:cNvSpPr/>
              <p:nvPr/>
            </p:nvSpPr>
            <p:spPr>
              <a:xfrm>
                <a:off x="4628990" y="2121432"/>
                <a:ext cx="6393084" cy="64255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Shop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1CDC9CE-E781-4BBF-B97A-98224C7C435A}"/>
                  </a:ext>
                </a:extLst>
              </p:cNvPr>
              <p:cNvSpPr/>
              <p:nvPr/>
            </p:nvSpPr>
            <p:spPr>
              <a:xfrm>
                <a:off x="1975940" y="2121432"/>
                <a:ext cx="2516504" cy="6425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Database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1C5144A-59A3-4A9B-8EB9-8158BBB41764}"/>
                  </a:ext>
                </a:extLst>
              </p:cNvPr>
              <p:cNvSpPr/>
              <p:nvPr/>
            </p:nvSpPr>
            <p:spPr>
              <a:xfrm>
                <a:off x="1963741" y="2931624"/>
                <a:ext cx="2516504" cy="64255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Collections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DA8E27A-C619-4C84-A5BC-398726F40830}"/>
                  </a:ext>
                </a:extLst>
              </p:cNvPr>
              <p:cNvGrpSpPr/>
              <p:nvPr/>
            </p:nvGrpSpPr>
            <p:grpSpPr>
              <a:xfrm>
                <a:off x="4628991" y="2893635"/>
                <a:ext cx="6393083" cy="674909"/>
                <a:chOff x="4628991" y="2893635"/>
                <a:chExt cx="6393083" cy="674909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EA4BB4A8-9315-4DDD-8D13-FD7D57562FD1}"/>
                    </a:ext>
                  </a:extLst>
                </p:cNvPr>
                <p:cNvSpPr/>
                <p:nvPr/>
              </p:nvSpPr>
              <p:spPr>
                <a:xfrm>
                  <a:off x="6880732" y="2893635"/>
                  <a:ext cx="1974944" cy="642552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Orders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0BA187A7-1D56-4500-B5CB-46056D5810EC}"/>
                    </a:ext>
                  </a:extLst>
                </p:cNvPr>
                <p:cNvSpPr/>
                <p:nvPr/>
              </p:nvSpPr>
              <p:spPr>
                <a:xfrm>
                  <a:off x="4628991" y="2925992"/>
                  <a:ext cx="2035420" cy="642552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Users</a:t>
                  </a: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41916C45-CDDD-4304-956B-6878C7F01ADE}"/>
                    </a:ext>
                  </a:extLst>
                </p:cNvPr>
                <p:cNvSpPr/>
                <p:nvPr/>
              </p:nvSpPr>
              <p:spPr>
                <a:xfrm>
                  <a:off x="9047130" y="2898720"/>
                  <a:ext cx="1974944" cy="642552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Products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C54616A-0FE8-475A-977B-201235BC21DF}"/>
                  </a:ext>
                </a:extLst>
              </p:cNvPr>
              <p:cNvGrpSpPr/>
              <p:nvPr/>
            </p:nvGrpSpPr>
            <p:grpSpPr>
              <a:xfrm>
                <a:off x="4619469" y="3744749"/>
                <a:ext cx="2044942" cy="1266349"/>
                <a:chOff x="4619469" y="3744749"/>
                <a:chExt cx="2044942" cy="1266349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1B820922-DC76-4BF3-BEDC-C6A7A4BDC5D4}"/>
                    </a:ext>
                  </a:extLst>
                </p:cNvPr>
                <p:cNvSpPr/>
                <p:nvPr/>
              </p:nvSpPr>
              <p:spPr>
                <a:xfrm>
                  <a:off x="4628991" y="3744749"/>
                  <a:ext cx="2035420" cy="340847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{</a:t>
                  </a:r>
                  <a:r>
                    <a:rPr lang="en-US" sz="1100" dirty="0"/>
                    <a:t>name:”John”,age:32…}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2321B8CF-A3BC-463E-BC17-768958E38391}"/>
                    </a:ext>
                  </a:extLst>
                </p:cNvPr>
                <p:cNvSpPr/>
                <p:nvPr/>
              </p:nvSpPr>
              <p:spPr>
                <a:xfrm>
                  <a:off x="4628991" y="4250598"/>
                  <a:ext cx="2035420" cy="30616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  <a:p>
                  <a:pPr algn="ctr"/>
                  <a:r>
                    <a:rPr lang="en-US" sz="1100" dirty="0"/>
                    <a:t>{</a:t>
                  </a:r>
                  <a:r>
                    <a:rPr lang="en-US" sz="1100" dirty="0" err="1"/>
                    <a:t>name:”Mary</a:t>
                  </a:r>
                  <a:r>
                    <a:rPr lang="en-US" sz="1100" dirty="0"/>
                    <a:t>”…}</a:t>
                  </a:r>
                </a:p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04FB44AE-81B5-467A-90D6-7EC117D3CF2D}"/>
                    </a:ext>
                  </a:extLst>
                </p:cNvPr>
                <p:cNvSpPr/>
                <p:nvPr/>
              </p:nvSpPr>
              <p:spPr>
                <a:xfrm>
                  <a:off x="4619469" y="4704935"/>
                  <a:ext cx="2035420" cy="30616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  <a:p>
                  <a:pPr algn="ctr"/>
                  <a:endParaRPr lang="en-US" sz="1000" dirty="0"/>
                </a:p>
                <a:p>
                  <a:pPr algn="ctr"/>
                  <a:r>
                    <a:rPr lang="en-US" sz="1000" dirty="0"/>
                    <a:t>{</a:t>
                  </a:r>
                  <a:r>
                    <a:rPr lang="en-US" sz="1000" dirty="0" err="1"/>
                    <a:t>name:”Scarlet”,email:”s@gmail.com</a:t>
                  </a:r>
                  <a:r>
                    <a:rPr lang="en-US" sz="1000" dirty="0"/>
                    <a:t>”…}</a:t>
                  </a:r>
                </a:p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D5AAF2C-12C0-4DFB-A815-715A6ED10F2E}"/>
                  </a:ext>
                </a:extLst>
              </p:cNvPr>
              <p:cNvGrpSpPr/>
              <p:nvPr/>
            </p:nvGrpSpPr>
            <p:grpSpPr>
              <a:xfrm>
                <a:off x="9048890" y="3736142"/>
                <a:ext cx="2001672" cy="1200564"/>
                <a:chOff x="9048890" y="3736142"/>
                <a:chExt cx="2001672" cy="1200564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C2A1B7CB-7977-4FDC-AD37-16C3DC7E6F60}"/>
                    </a:ext>
                  </a:extLst>
                </p:cNvPr>
                <p:cNvSpPr/>
                <p:nvPr/>
              </p:nvSpPr>
              <p:spPr>
                <a:xfrm>
                  <a:off x="9056514" y="3736142"/>
                  <a:ext cx="1994048" cy="30616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dk1"/>
                      </a:solidFill>
                    </a:rPr>
                    <a:t>{………….}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51852CA3-5520-4B60-AF05-9DB1E2EC68B3}"/>
                    </a:ext>
                  </a:extLst>
                </p:cNvPr>
                <p:cNvSpPr/>
                <p:nvPr/>
              </p:nvSpPr>
              <p:spPr>
                <a:xfrm>
                  <a:off x="9048890" y="4203039"/>
                  <a:ext cx="1994048" cy="30616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dk1"/>
                      </a:solidFill>
                    </a:rPr>
                    <a:t>{………….}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1F97DEDA-DB4C-4A6F-A343-24A3B0CEC552}"/>
                    </a:ext>
                  </a:extLst>
                </p:cNvPr>
                <p:cNvSpPr/>
                <p:nvPr/>
              </p:nvSpPr>
              <p:spPr>
                <a:xfrm>
                  <a:off x="9048890" y="4630543"/>
                  <a:ext cx="1994048" cy="30616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dk1"/>
                      </a:solidFill>
                    </a:rPr>
                    <a:t>{………….}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DF90351-D2CA-4737-B11C-B40CFEE2ECE6}"/>
                  </a:ext>
                </a:extLst>
              </p:cNvPr>
              <p:cNvGrpSpPr/>
              <p:nvPr/>
            </p:nvGrpSpPr>
            <p:grpSpPr>
              <a:xfrm>
                <a:off x="6871915" y="3732527"/>
                <a:ext cx="1983761" cy="1269419"/>
                <a:chOff x="6871915" y="3732527"/>
                <a:chExt cx="1983761" cy="1269419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9B8E480-AA12-40AC-861B-2BD6CEE08879}"/>
                    </a:ext>
                  </a:extLst>
                </p:cNvPr>
                <p:cNvSpPr/>
                <p:nvPr/>
              </p:nvSpPr>
              <p:spPr>
                <a:xfrm>
                  <a:off x="6895728" y="3732527"/>
                  <a:ext cx="1959948" cy="340847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{orderId:1,amount:30$...</a:t>
                  </a:r>
                  <a:r>
                    <a:rPr lang="en-US" sz="1100" dirty="0">
                      <a:solidFill>
                        <a:schemeClr val="dk1"/>
                      </a:solidFill>
                    </a:rPr>
                    <a:t>}</a:t>
                  </a: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1BCCFDD1-DC75-4F82-B51B-58F91C838D15}"/>
                    </a:ext>
                  </a:extLst>
                </p:cNvPr>
                <p:cNvSpPr/>
                <p:nvPr/>
              </p:nvSpPr>
              <p:spPr>
                <a:xfrm>
                  <a:off x="6885551" y="4196986"/>
                  <a:ext cx="1959948" cy="340847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{orderId:2,country:IN,amount:50$...</a:t>
                  </a:r>
                  <a:r>
                    <a:rPr lang="en-US" sz="1100" dirty="0">
                      <a:solidFill>
                        <a:schemeClr val="dk1"/>
                      </a:solidFill>
                    </a:rPr>
                    <a:t>}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840A7E57-FFFD-41EC-9524-62753FE8814D}"/>
                    </a:ext>
                  </a:extLst>
                </p:cNvPr>
                <p:cNvSpPr/>
                <p:nvPr/>
              </p:nvSpPr>
              <p:spPr>
                <a:xfrm>
                  <a:off x="6871915" y="4661099"/>
                  <a:ext cx="1959948" cy="340847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{orderId:3,amount:75$...</a:t>
                  </a:r>
                  <a:r>
                    <a:rPr lang="en-US" sz="1100" dirty="0">
                      <a:solidFill>
                        <a:schemeClr val="dk1"/>
                      </a:solidFill>
                    </a:rPr>
                    <a:t>}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0217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3B08-A1E5-4FF3-96AF-BA6F004230F6}"/>
              </a:ext>
            </a:extLst>
          </p:cNvPr>
          <p:cNvSpPr txBox="1"/>
          <p:nvPr/>
        </p:nvSpPr>
        <p:spPr>
          <a:xfrm>
            <a:off x="4153523" y="2445370"/>
            <a:ext cx="3819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Ordered Inserts</a:t>
            </a:r>
          </a:p>
        </p:txBody>
      </p:sp>
    </p:spTree>
    <p:extLst>
      <p:ext uri="{BB962C8B-B14F-4D97-AF65-F5344CB8AC3E}">
        <p14:creationId xmlns:p14="http://schemas.microsoft.com/office/powerpoint/2010/main" val="2979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543995" y="1483004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moviesNew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175113" y="185369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([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2394003" y="218322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{_</a:t>
            </a:r>
            <a:r>
              <a:rPr lang="en-US" dirty="0" err="1"/>
              <a:t>id:”titanic”,name:”Titanic</a:t>
            </a:r>
            <a:r>
              <a:rPr lang="en-US" dirty="0"/>
              <a:t>”},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295512" y="294837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4C44B0-92FD-48D6-8EFD-720761E70DDA}"/>
              </a:ext>
            </a:extLst>
          </p:cNvPr>
          <p:cNvSpPr txBox="1"/>
          <p:nvPr/>
        </p:nvSpPr>
        <p:spPr>
          <a:xfrm>
            <a:off x="2387531" y="2562157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{_</a:t>
            </a:r>
            <a:r>
              <a:rPr lang="en-US" dirty="0" err="1"/>
              <a:t>id:”sunshine”,name:”Sunshine</a:t>
            </a:r>
            <a:r>
              <a:rPr lang="en-US" dirty="0"/>
              <a:t>”}</a:t>
            </a:r>
          </a:p>
        </p:txBody>
      </p:sp>
    </p:spTree>
    <p:extLst>
      <p:ext uri="{BB962C8B-B14F-4D97-AF65-F5344CB8AC3E}">
        <p14:creationId xmlns:p14="http://schemas.microsoft.com/office/powerpoint/2010/main" val="1273473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/>
      <p:bldP spid="111" grpId="0"/>
      <p:bldP spid="112" grpId="0"/>
      <p:bldP spid="113" grpId="0"/>
      <p:bldP spid="1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543995" y="1483004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moviesNew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175113" y="185369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([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2394003" y="218322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{_</a:t>
            </a:r>
            <a:r>
              <a:rPr lang="en-US" dirty="0" err="1"/>
              <a:t>id:”titanic”,name:”Titanic</a:t>
            </a:r>
            <a:r>
              <a:rPr lang="en-US" dirty="0"/>
              <a:t>”},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295512" y="294837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4C44B0-92FD-48D6-8EFD-720761E70DDA}"/>
              </a:ext>
            </a:extLst>
          </p:cNvPr>
          <p:cNvSpPr txBox="1"/>
          <p:nvPr/>
        </p:nvSpPr>
        <p:spPr>
          <a:xfrm>
            <a:off x="2387531" y="2562157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{_</a:t>
            </a:r>
            <a:r>
              <a:rPr lang="en-US" dirty="0" err="1"/>
              <a:t>id:”inception”,name:”Inception</a:t>
            </a:r>
            <a:r>
              <a:rPr lang="en-US" dirty="0"/>
              <a:t>”}</a:t>
            </a:r>
          </a:p>
        </p:txBody>
      </p:sp>
    </p:spTree>
    <p:extLst>
      <p:ext uri="{BB962C8B-B14F-4D97-AF65-F5344CB8AC3E}">
        <p14:creationId xmlns:p14="http://schemas.microsoft.com/office/powerpoint/2010/main" val="88973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/>
      <p:bldP spid="111" grpId="0"/>
      <p:bldP spid="112" grpId="0"/>
      <p:bldP spid="113" grpId="0"/>
      <p:bldP spid="1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543995" y="1483004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moviesNew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175113" y="185369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insertMany</a:t>
            </a:r>
            <a:r>
              <a:rPr lang="en-US" dirty="0"/>
              <a:t>([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9163D75-C2B6-433E-9233-005BE63694A4}"/>
              </a:ext>
            </a:extLst>
          </p:cNvPr>
          <p:cNvSpPr txBox="1"/>
          <p:nvPr/>
        </p:nvSpPr>
        <p:spPr>
          <a:xfrm>
            <a:off x="2394003" y="218322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{_</a:t>
            </a:r>
            <a:r>
              <a:rPr lang="en-US" dirty="0" err="1"/>
              <a:t>id:”titanic”,name:”Titanic</a:t>
            </a:r>
            <a:r>
              <a:rPr lang="en-US" dirty="0"/>
              <a:t>”},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295512" y="294837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,{</a:t>
            </a:r>
            <a:r>
              <a:rPr lang="en-US" dirty="0" err="1"/>
              <a:t>ordered:false</a:t>
            </a:r>
            <a:r>
              <a:rPr lang="en-US" dirty="0"/>
              <a:t>})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4C44B0-92FD-48D6-8EFD-720761E70DDA}"/>
              </a:ext>
            </a:extLst>
          </p:cNvPr>
          <p:cNvSpPr txBox="1"/>
          <p:nvPr/>
        </p:nvSpPr>
        <p:spPr>
          <a:xfrm>
            <a:off x="2387531" y="2562157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{_</a:t>
            </a:r>
            <a:r>
              <a:rPr lang="en-US" dirty="0" err="1"/>
              <a:t>id:”inception”,name:”Inception</a:t>
            </a:r>
            <a:r>
              <a:rPr lang="en-US" dirty="0"/>
              <a:t>”}]</a:t>
            </a:r>
          </a:p>
        </p:txBody>
      </p:sp>
    </p:spTree>
    <p:extLst>
      <p:ext uri="{BB962C8B-B14F-4D97-AF65-F5344CB8AC3E}">
        <p14:creationId xmlns:p14="http://schemas.microsoft.com/office/powerpoint/2010/main" val="4025871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/>
      <p:bldP spid="111" grpId="0"/>
      <p:bldP spid="112" grpId="0"/>
      <p:bldP spid="113" grpId="0"/>
      <p:bldP spid="10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3B08-A1E5-4FF3-96AF-BA6F004230F6}"/>
              </a:ext>
            </a:extLst>
          </p:cNvPr>
          <p:cNvSpPr txBox="1"/>
          <p:nvPr/>
        </p:nvSpPr>
        <p:spPr>
          <a:xfrm>
            <a:off x="3025843" y="2596199"/>
            <a:ext cx="607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Working with operators</a:t>
            </a:r>
          </a:p>
        </p:txBody>
      </p:sp>
    </p:spTree>
    <p:extLst>
      <p:ext uri="{BB962C8B-B14F-4D97-AF65-F5344CB8AC3E}">
        <p14:creationId xmlns:p14="http://schemas.microsoft.com/office/powerpoint/2010/main" val="202243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690977" y="1464098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Find all movies whose name belong to this list – </a:t>
            </a:r>
            <a:r>
              <a:rPr lang="en-US" sz="2000" dirty="0" err="1">
                <a:solidFill>
                  <a:srgbClr val="33CCCC"/>
                </a:solidFill>
                <a:latin typeface="Berlin Sans FB" panose="020E0602020502020306" pitchFamily="34" charset="0"/>
              </a:rPr>
              <a:t>Titanic,Inception,Sunshine</a:t>
            </a:r>
            <a:endParaRPr lang="en-US" sz="2000" dirty="0">
              <a:solidFill>
                <a:srgbClr val="33CCCC"/>
              </a:solidFill>
              <a:latin typeface="Berlin Sans FB" panose="020E0602020502020306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565878" y="363832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597319" y="4474328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72041-D1B0-4369-948E-8C377A353908}"/>
              </a:ext>
            </a:extLst>
          </p:cNvPr>
          <p:cNvSpPr txBox="1"/>
          <p:nvPr/>
        </p:nvSpPr>
        <p:spPr>
          <a:xfrm>
            <a:off x="2089375" y="773898"/>
            <a:ext cx="3644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In</a:t>
            </a:r>
            <a:r>
              <a:rPr lang="en-US" dirty="0"/>
              <a:t>      </a:t>
            </a:r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Operator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4C466-A5A5-426E-9773-54CBE332D239}"/>
              </a:ext>
            </a:extLst>
          </p:cNvPr>
          <p:cNvSpPr txBox="1"/>
          <p:nvPr/>
        </p:nvSpPr>
        <p:spPr>
          <a:xfrm>
            <a:off x="3251321" y="3618652"/>
            <a:ext cx="773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{$in: [“Titanic”,</a:t>
            </a:r>
          </a:p>
          <a:p>
            <a:r>
              <a:rPr lang="en-US" dirty="0"/>
              <a:t>”Inception”,</a:t>
            </a:r>
          </a:p>
          <a:p>
            <a:r>
              <a:rPr lang="en-US" dirty="0"/>
              <a:t>“Sunshine”]}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08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  <p:bldP spid="10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690977" y="1464098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Find movies except these movies whose name is Inception&amp; Sunshine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565878" y="363832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597319" y="4474328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72041-D1B0-4369-948E-8C377A353908}"/>
              </a:ext>
            </a:extLst>
          </p:cNvPr>
          <p:cNvSpPr txBox="1"/>
          <p:nvPr/>
        </p:nvSpPr>
        <p:spPr>
          <a:xfrm>
            <a:off x="2089375" y="773898"/>
            <a:ext cx="3644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nin</a:t>
            </a:r>
            <a:r>
              <a:rPr lang="en-US" dirty="0"/>
              <a:t>      </a:t>
            </a:r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Operator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4C466-A5A5-426E-9773-54CBE332D239}"/>
              </a:ext>
            </a:extLst>
          </p:cNvPr>
          <p:cNvSpPr txBox="1"/>
          <p:nvPr/>
        </p:nvSpPr>
        <p:spPr>
          <a:xfrm>
            <a:off x="3251321" y="3618652"/>
            <a:ext cx="773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</a:t>
            </a:r>
            <a:r>
              <a:rPr lang="en-US" dirty="0" err="1"/>
              <a:t>nin</a:t>
            </a:r>
            <a:r>
              <a:rPr lang="en-US" dirty="0"/>
              <a:t>: [</a:t>
            </a:r>
          </a:p>
          <a:p>
            <a:r>
              <a:rPr lang="en-US" dirty="0"/>
              <a:t>”Inception”,</a:t>
            </a:r>
          </a:p>
          <a:p>
            <a:r>
              <a:rPr lang="en-US" dirty="0"/>
              <a:t>“Sunshine”]}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74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  <p:bldP spid="1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00765" y="1740180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Display all movies whose rating is greater than equal to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565878" y="363832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{rating: 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417339" y="402795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72041-D1B0-4369-948E-8C377A353908}"/>
              </a:ext>
            </a:extLst>
          </p:cNvPr>
          <p:cNvSpPr txBox="1"/>
          <p:nvPr/>
        </p:nvSpPr>
        <p:spPr>
          <a:xfrm>
            <a:off x="2089375" y="773898"/>
            <a:ext cx="3644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gte</a:t>
            </a:r>
            <a:r>
              <a:rPr lang="en-US" dirty="0"/>
              <a:t>      </a:t>
            </a:r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Operator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4C466-A5A5-426E-9773-54CBE332D239}"/>
              </a:ext>
            </a:extLst>
          </p:cNvPr>
          <p:cNvSpPr txBox="1"/>
          <p:nvPr/>
        </p:nvSpPr>
        <p:spPr>
          <a:xfrm>
            <a:off x="3251321" y="361865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{$gte:4}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1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  <p:bldP spid="1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00765" y="1740180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Display all movies whose rating is lesser than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565878" y="363832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{rating: 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417339" y="402795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72041-D1B0-4369-948E-8C377A353908}"/>
              </a:ext>
            </a:extLst>
          </p:cNvPr>
          <p:cNvSpPr txBox="1"/>
          <p:nvPr/>
        </p:nvSpPr>
        <p:spPr>
          <a:xfrm>
            <a:off x="2089375" y="773898"/>
            <a:ext cx="3644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lte</a:t>
            </a:r>
            <a:r>
              <a:rPr lang="en-US" dirty="0"/>
              <a:t>      </a:t>
            </a:r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Operator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4C466-A5A5-426E-9773-54CBE332D239}"/>
              </a:ext>
            </a:extLst>
          </p:cNvPr>
          <p:cNvSpPr txBox="1"/>
          <p:nvPr/>
        </p:nvSpPr>
        <p:spPr>
          <a:xfrm>
            <a:off x="3251321" y="361865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{$lte:4}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  <p:bldP spid="10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00765" y="1740180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Display all movies whose rating is either greater than 4 or released   year is 2001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132550" y="330953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565878" y="363832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633552" y="4613534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72041-D1B0-4369-948E-8C377A353908}"/>
              </a:ext>
            </a:extLst>
          </p:cNvPr>
          <p:cNvSpPr txBox="1"/>
          <p:nvPr/>
        </p:nvSpPr>
        <p:spPr>
          <a:xfrm>
            <a:off x="2089375" y="773898"/>
            <a:ext cx="3644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or</a:t>
            </a:r>
            <a:r>
              <a:rPr lang="en-US" dirty="0"/>
              <a:t>      </a:t>
            </a:r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Operator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4C466-A5A5-426E-9773-54CBE332D239}"/>
              </a:ext>
            </a:extLst>
          </p:cNvPr>
          <p:cNvSpPr txBox="1"/>
          <p:nvPr/>
        </p:nvSpPr>
        <p:spPr>
          <a:xfrm>
            <a:off x="2658040" y="3611166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{$or: </a:t>
            </a:r>
          </a:p>
          <a:p>
            <a:r>
              <a:rPr lang="en-US" dirty="0"/>
              <a:t>[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64BB98-9B0A-443A-824F-3750833BA109}"/>
              </a:ext>
            </a:extLst>
          </p:cNvPr>
          <p:cNvSpPr txBox="1"/>
          <p:nvPr/>
        </p:nvSpPr>
        <p:spPr>
          <a:xfrm>
            <a:off x="3360754" y="388678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{rating: {$gte:4},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591369-C4BD-4859-88EC-8F20681406DE}"/>
              </a:ext>
            </a:extLst>
          </p:cNvPr>
          <p:cNvSpPr txBox="1"/>
          <p:nvPr/>
        </p:nvSpPr>
        <p:spPr>
          <a:xfrm>
            <a:off x="3389848" y="4209530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{year: 2001}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79A851-C0A5-42F2-9786-A5D590A06B53}"/>
              </a:ext>
            </a:extLst>
          </p:cNvPr>
          <p:cNvSpPr txBox="1"/>
          <p:nvPr/>
        </p:nvSpPr>
        <p:spPr>
          <a:xfrm>
            <a:off x="3241390" y="443689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3223679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  <p:bldP spid="105" grpId="0"/>
      <p:bldP spid="106" grpId="0"/>
      <p:bldP spid="107" grpId="0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96575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2389776" y="893535"/>
            <a:ext cx="255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2000" dirty="0" err="1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MongoDb</a:t>
            </a:r>
            <a:r>
              <a:rPr lang="en-US" sz="2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 Features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7FD6CA7-95A1-48EE-9AA8-8CF6720D8394}"/>
              </a:ext>
            </a:extLst>
          </p:cNvPr>
          <p:cNvSpPr txBox="1"/>
          <p:nvPr/>
        </p:nvSpPr>
        <p:spPr>
          <a:xfrm>
            <a:off x="1977935" y="1496805"/>
            <a:ext cx="31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1. </a:t>
            </a:r>
            <a:r>
              <a:rPr lang="en-US" dirty="0" err="1">
                <a:latin typeface="Berlin Sans FB" panose="020E0602020502020306" pitchFamily="34" charset="0"/>
              </a:rPr>
              <a:t>Adhoc</a:t>
            </a:r>
            <a:r>
              <a:rPr lang="en-US" dirty="0">
                <a:latin typeface="Berlin Sans FB" panose="020E0602020502020306" pitchFamily="34" charset="0"/>
              </a:rPr>
              <a:t> Queries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6ED4CEF-503B-4293-95B0-49E244D475A5}"/>
              </a:ext>
            </a:extLst>
          </p:cNvPr>
          <p:cNvSpPr txBox="1"/>
          <p:nvPr/>
        </p:nvSpPr>
        <p:spPr>
          <a:xfrm>
            <a:off x="1975929" y="2537763"/>
            <a:ext cx="31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2. Indexing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0F2C55B-8268-4DC9-B6D1-DF041A235391}"/>
              </a:ext>
            </a:extLst>
          </p:cNvPr>
          <p:cNvSpPr txBox="1"/>
          <p:nvPr/>
        </p:nvSpPr>
        <p:spPr>
          <a:xfrm>
            <a:off x="1961369" y="3614940"/>
            <a:ext cx="31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3. Replication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82AC5A7-9515-46AB-B730-17DDD9D71894}"/>
              </a:ext>
            </a:extLst>
          </p:cNvPr>
          <p:cNvSpPr txBox="1"/>
          <p:nvPr/>
        </p:nvSpPr>
        <p:spPr>
          <a:xfrm>
            <a:off x="2156085" y="186759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range query and </a:t>
            </a:r>
            <a:r>
              <a:rPr lang="en-US" sz="1100" i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regular expression</a:t>
            </a:r>
            <a:endParaRPr lang="en-US" sz="1100" i="1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692E3E7-28B2-4B2B-BB53-432A2872CE65}"/>
              </a:ext>
            </a:extLst>
          </p:cNvPr>
          <p:cNvSpPr txBox="1"/>
          <p:nvPr/>
        </p:nvSpPr>
        <p:spPr>
          <a:xfrm>
            <a:off x="2117797" y="294905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Performance improvement</a:t>
            </a:r>
            <a:endParaRPr lang="en-US" sz="1100" i="1" dirty="0"/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6EAECAC-5551-41A1-B62E-151C8AEB6C04}"/>
              </a:ext>
            </a:extLst>
          </p:cNvPr>
          <p:cNvGrpSpPr/>
          <p:nvPr/>
        </p:nvGrpSpPr>
        <p:grpSpPr>
          <a:xfrm>
            <a:off x="2103237" y="4064156"/>
            <a:ext cx="6148848" cy="579528"/>
            <a:chOff x="2103237" y="4064156"/>
            <a:chExt cx="6148848" cy="579528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AB526AB7-4105-498E-8E36-A9E8682B9714}"/>
                </a:ext>
              </a:extLst>
            </p:cNvPr>
            <p:cNvSpPr txBox="1"/>
            <p:nvPr/>
          </p:nvSpPr>
          <p:spPr>
            <a:xfrm>
              <a:off x="2156085" y="4064156"/>
              <a:ext cx="6096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Master Slave Replication</a:t>
              </a:r>
              <a:endParaRPr lang="en-US" sz="1100" i="1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E9F139D-AFD2-4939-B7B1-F3872AA1B4B3}"/>
                </a:ext>
              </a:extLst>
            </p:cNvPr>
            <p:cNvSpPr txBox="1"/>
            <p:nvPr/>
          </p:nvSpPr>
          <p:spPr>
            <a:xfrm>
              <a:off x="2103237" y="4382074"/>
              <a:ext cx="6096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lang="en-US" sz="1100" i="1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Master for read/write &amp; Workers for read.</a:t>
              </a:r>
              <a:endParaRPr lang="en-US" sz="1100" i="1" dirty="0"/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E2DEE53E-6A50-43C6-9AA8-A10E047D8828}"/>
              </a:ext>
            </a:extLst>
          </p:cNvPr>
          <p:cNvSpPr txBox="1"/>
          <p:nvPr/>
        </p:nvSpPr>
        <p:spPr>
          <a:xfrm>
            <a:off x="6863628" y="1496805"/>
            <a:ext cx="31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4. Load Balancing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5D7FAA9-B4BF-47CA-BFBA-63F3263DD416}"/>
              </a:ext>
            </a:extLst>
          </p:cNvPr>
          <p:cNvSpPr txBox="1"/>
          <p:nvPr/>
        </p:nvSpPr>
        <p:spPr>
          <a:xfrm>
            <a:off x="7068414" y="18834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Automatic Load Balancing</a:t>
            </a:r>
            <a:endParaRPr lang="en-US" sz="1100" i="1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659362F-39FA-4039-A1D8-D00BA9D3CC7A}"/>
              </a:ext>
            </a:extLst>
          </p:cNvPr>
          <p:cNvSpPr txBox="1"/>
          <p:nvPr/>
        </p:nvSpPr>
        <p:spPr>
          <a:xfrm>
            <a:off x="6879230" y="2494515"/>
            <a:ext cx="31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5. Flexible Schema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1EAF57-6853-4F15-859A-09AB5A032AF3}"/>
              </a:ext>
            </a:extLst>
          </p:cNvPr>
          <p:cNvSpPr txBox="1"/>
          <p:nvPr/>
        </p:nvSpPr>
        <p:spPr>
          <a:xfrm>
            <a:off x="6922962" y="3583443"/>
            <a:ext cx="31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6. Auto Sharding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2C79E79-18DE-4C6B-8878-7D487B67D091}"/>
              </a:ext>
            </a:extLst>
          </p:cNvPr>
          <p:cNvSpPr txBox="1"/>
          <p:nvPr/>
        </p:nvSpPr>
        <p:spPr>
          <a:xfrm>
            <a:off x="6831279" y="4716594"/>
            <a:ext cx="31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7. High Availability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58AB7C-52A9-4392-9D32-03119C8EA790}"/>
              </a:ext>
            </a:extLst>
          </p:cNvPr>
          <p:cNvSpPr txBox="1"/>
          <p:nvPr/>
        </p:nvSpPr>
        <p:spPr>
          <a:xfrm>
            <a:off x="6964895" y="4013065"/>
            <a:ext cx="3189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0000"/>
                </a:solidFill>
                <a:latin typeface="verdana" panose="020B0604030504040204" pitchFamily="34" charset="0"/>
              </a:rPr>
              <a:t>data is across multiple physical partitions called shards.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F1C8CA6-596A-401D-A68D-490C9AC2AD08}"/>
              </a:ext>
            </a:extLst>
          </p:cNvPr>
          <p:cNvSpPr txBox="1"/>
          <p:nvPr/>
        </p:nvSpPr>
        <p:spPr>
          <a:xfrm>
            <a:off x="6964895" y="2918100"/>
            <a:ext cx="3189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0000"/>
                </a:solidFill>
                <a:latin typeface="verdana" panose="020B0604030504040204" pitchFamily="34" charset="0"/>
              </a:rPr>
              <a:t>Schema less database.</a:t>
            </a:r>
          </a:p>
        </p:txBody>
      </p:sp>
    </p:spTree>
    <p:extLst>
      <p:ext uri="{BB962C8B-B14F-4D97-AF65-F5344CB8AC3E}">
        <p14:creationId xmlns:p14="http://schemas.microsoft.com/office/powerpoint/2010/main" val="799568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299" grpId="0"/>
      <p:bldP spid="300" grpId="0"/>
      <p:bldP spid="301" grpId="0"/>
      <p:bldP spid="304" grpId="0"/>
      <p:bldP spid="306" grpId="0"/>
      <p:bldP spid="314" grpId="0"/>
      <p:bldP spid="318" grpId="0"/>
      <p:bldP spid="319" grpId="0"/>
      <p:bldP spid="320" grpId="0"/>
      <p:bldP spid="321" grpId="0"/>
      <p:bldP spid="111" grpId="0"/>
      <p:bldP spid="1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00765" y="1740180"/>
            <a:ext cx="905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Display all movies whose rating is either greater than 4 and genre year is 2001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700765" y="235925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733059" y="2352648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3655675" y="323823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3190104" y="378593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72041-D1B0-4369-948E-8C377A353908}"/>
              </a:ext>
            </a:extLst>
          </p:cNvPr>
          <p:cNvSpPr txBox="1"/>
          <p:nvPr/>
        </p:nvSpPr>
        <p:spPr>
          <a:xfrm>
            <a:off x="1567779" y="718415"/>
            <a:ext cx="3644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and</a:t>
            </a:r>
            <a:r>
              <a:rPr lang="en-US" dirty="0"/>
              <a:t>      </a:t>
            </a:r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Operator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4C466-A5A5-426E-9773-54CBE332D239}"/>
              </a:ext>
            </a:extLst>
          </p:cNvPr>
          <p:cNvSpPr txBox="1"/>
          <p:nvPr/>
        </p:nvSpPr>
        <p:spPr>
          <a:xfrm>
            <a:off x="3246472" y="2648978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{$and: </a:t>
            </a:r>
          </a:p>
          <a:p>
            <a:r>
              <a:rPr lang="en-US" dirty="0"/>
              <a:t>[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64BB98-9B0A-443A-824F-3750833BA109}"/>
              </a:ext>
            </a:extLst>
          </p:cNvPr>
          <p:cNvSpPr txBox="1"/>
          <p:nvPr/>
        </p:nvSpPr>
        <p:spPr>
          <a:xfrm>
            <a:off x="4053933" y="2920678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{rating: {$gte:4},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591369-C4BD-4859-88EC-8F20681406DE}"/>
              </a:ext>
            </a:extLst>
          </p:cNvPr>
          <p:cNvSpPr txBox="1"/>
          <p:nvPr/>
        </p:nvSpPr>
        <p:spPr>
          <a:xfrm>
            <a:off x="4121246" y="3195383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{year: 2001}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79A851-C0A5-42F2-9786-A5D590A06B53}"/>
              </a:ext>
            </a:extLst>
          </p:cNvPr>
          <p:cNvSpPr txBox="1"/>
          <p:nvPr/>
        </p:nvSpPr>
        <p:spPr>
          <a:xfrm>
            <a:off x="3962427" y="350229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2188283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1" grpId="0"/>
      <p:bldP spid="113" grpId="0"/>
      <p:bldP spid="105" grpId="0"/>
      <p:bldP spid="106" grpId="0"/>
      <p:bldP spid="107" grpId="0"/>
      <p:bldP spid="1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00765" y="1740180"/>
            <a:ext cx="712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Display all movies whose descriptions is having “idiots” in it.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2419297" y="235438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3433339" y="236303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3815675" y="263910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{description: 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72041-D1B0-4369-948E-8C377A353908}"/>
              </a:ext>
            </a:extLst>
          </p:cNvPr>
          <p:cNvSpPr txBox="1"/>
          <p:nvPr/>
        </p:nvSpPr>
        <p:spPr>
          <a:xfrm>
            <a:off x="1694048" y="530384"/>
            <a:ext cx="3965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regex</a:t>
            </a:r>
            <a:r>
              <a:rPr lang="en-US" dirty="0"/>
              <a:t>      </a:t>
            </a:r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Operator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4C466-A5A5-426E-9773-54CBE332D239}"/>
              </a:ext>
            </a:extLst>
          </p:cNvPr>
          <p:cNvSpPr txBox="1"/>
          <p:nvPr/>
        </p:nvSpPr>
        <p:spPr>
          <a:xfrm>
            <a:off x="5037591" y="2620235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{$regex: \idiot\ } }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2BBA90D-A134-4DDE-9D19-13DD9E7C68DC}"/>
              </a:ext>
            </a:extLst>
          </p:cNvPr>
          <p:cNvSpPr txBox="1"/>
          <p:nvPr/>
        </p:nvSpPr>
        <p:spPr>
          <a:xfrm>
            <a:off x="3751597" y="2990464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3385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05" grpId="0"/>
      <p:bldP spid="1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1412472" y="333898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9127590" y="4984284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541276" y="1570270"/>
            <a:ext cx="715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Find the author whose phone field is of type text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527533" y="20350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author</a:t>
            </a:r>
            <a:r>
              <a:rPr lang="en-US" dirty="0" err="1"/>
              <a:t>.insertMany</a:t>
            </a:r>
            <a:r>
              <a:rPr lang="en-US" dirty="0"/>
              <a:t>{[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72041-D1B0-4369-948E-8C377A353908}"/>
              </a:ext>
            </a:extLst>
          </p:cNvPr>
          <p:cNvSpPr txBox="1"/>
          <p:nvPr/>
        </p:nvSpPr>
        <p:spPr>
          <a:xfrm>
            <a:off x="1527533" y="744511"/>
            <a:ext cx="3965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type</a:t>
            </a:r>
            <a:r>
              <a:rPr lang="en-US" dirty="0"/>
              <a:t>      </a:t>
            </a:r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Operator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4D1DBD-424C-4E92-88C2-F90875A93145}"/>
              </a:ext>
            </a:extLst>
          </p:cNvPr>
          <p:cNvSpPr txBox="1"/>
          <p:nvPr/>
        </p:nvSpPr>
        <p:spPr>
          <a:xfrm>
            <a:off x="2863391" y="2390906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“shakespeare”,phone:8800178},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A9DBA0-0C21-489A-913E-25F7D5439C45}"/>
              </a:ext>
            </a:extLst>
          </p:cNvPr>
          <p:cNvSpPr txBox="1"/>
          <p:nvPr/>
        </p:nvSpPr>
        <p:spPr>
          <a:xfrm>
            <a:off x="2863391" y="2667892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“tesla”,phone:”7783893939”},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E2BF8D-C4A4-4311-8F53-C2B193533017}"/>
              </a:ext>
            </a:extLst>
          </p:cNvPr>
          <p:cNvSpPr txBox="1"/>
          <p:nvPr/>
        </p:nvSpPr>
        <p:spPr>
          <a:xfrm>
            <a:off x="2456460" y="2969649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]}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A77C32-8982-4A95-ABFC-A218A6DEC726}"/>
              </a:ext>
            </a:extLst>
          </p:cNvPr>
          <p:cNvSpPr txBox="1"/>
          <p:nvPr/>
        </p:nvSpPr>
        <p:spPr>
          <a:xfrm>
            <a:off x="1412472" y="353260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author</a:t>
            </a:r>
            <a:r>
              <a:rPr lang="en-US" dirty="0" err="1"/>
              <a:t>.find</a:t>
            </a:r>
            <a:r>
              <a:rPr lang="en-US" dirty="0"/>
              <a:t>{</a:t>
            </a:r>
          </a:p>
          <a:p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C4C898-75F8-44A2-A520-BB63E31BA205}"/>
              </a:ext>
            </a:extLst>
          </p:cNvPr>
          <p:cNvSpPr txBox="1"/>
          <p:nvPr/>
        </p:nvSpPr>
        <p:spPr>
          <a:xfrm>
            <a:off x="2863391" y="3520137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phone: {$type: “number”}</a:t>
            </a:r>
          </a:p>
          <a:p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D10587C-39EA-41F0-AC15-AD9ABE0D79FA}"/>
              </a:ext>
            </a:extLst>
          </p:cNvPr>
          <p:cNvSpPr txBox="1"/>
          <p:nvPr/>
        </p:nvSpPr>
        <p:spPr>
          <a:xfrm>
            <a:off x="5282376" y="3510175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688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12" grpId="0"/>
      <p:bldP spid="115" grpId="0"/>
      <p:bldP spid="116" grpId="0"/>
      <p:bldP spid="117" grpId="0"/>
      <p:bldP spid="118" grpId="0"/>
      <p:bldP spid="1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3B08-A1E5-4FF3-96AF-BA6F004230F6}"/>
              </a:ext>
            </a:extLst>
          </p:cNvPr>
          <p:cNvSpPr txBox="1"/>
          <p:nvPr/>
        </p:nvSpPr>
        <p:spPr>
          <a:xfrm>
            <a:off x="3025843" y="2596199"/>
            <a:ext cx="607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Working with Arrays</a:t>
            </a:r>
          </a:p>
        </p:txBody>
      </p:sp>
    </p:spTree>
    <p:extLst>
      <p:ext uri="{BB962C8B-B14F-4D97-AF65-F5344CB8AC3E}">
        <p14:creationId xmlns:p14="http://schemas.microsoft.com/office/powerpoint/2010/main" val="18777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00765" y="1740180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Display all movies actor name is Leonardo </a:t>
            </a:r>
            <a:r>
              <a:rPr lang="en-US" sz="2000" dirty="0" err="1">
                <a:solidFill>
                  <a:srgbClr val="33CCCC"/>
                </a:solidFill>
                <a:latin typeface="Berlin Sans FB" panose="020E0602020502020306" pitchFamily="34" charset="0"/>
              </a:rPr>
              <a:t>Dicaprio</a:t>
            </a:r>
            <a:endParaRPr lang="en-US" sz="2000" dirty="0">
              <a:solidFill>
                <a:srgbClr val="33CCCC"/>
              </a:solidFill>
              <a:latin typeface="Berlin Sans FB" panose="020E0602020502020306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695783" y="291350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295512" y="322505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{“actors.name”: 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331794" y="3602503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).pretty()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14C466-A5A5-426E-9773-54CBE332D239}"/>
              </a:ext>
            </a:extLst>
          </p:cNvPr>
          <p:cNvSpPr txBox="1"/>
          <p:nvPr/>
        </p:nvSpPr>
        <p:spPr>
          <a:xfrm>
            <a:off x="3815980" y="3222895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“Leonardo </a:t>
            </a:r>
            <a:r>
              <a:rPr lang="en-US" dirty="0" err="1"/>
              <a:t>Dicaprio</a:t>
            </a:r>
            <a:r>
              <a:rPr lang="en-US" dirty="0"/>
              <a:t>”}</a:t>
            </a:r>
          </a:p>
        </p:txBody>
      </p:sp>
    </p:spTree>
    <p:extLst>
      <p:ext uri="{BB962C8B-B14F-4D97-AF65-F5344CB8AC3E}">
        <p14:creationId xmlns:p14="http://schemas.microsoft.com/office/powerpoint/2010/main" val="4225596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  <p:bldP spid="10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00765" y="1475253"/>
            <a:ext cx="386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Find all movies whose genre has drama and romance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695783" y="291350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295512" y="322505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{“genre”: [“</a:t>
            </a:r>
            <a:r>
              <a:rPr lang="en-US" dirty="0" err="1"/>
              <a:t>drama”,”romance</a:t>
            </a:r>
            <a:r>
              <a:rPr lang="en-US" dirty="0"/>
              <a:t>”]}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FC0DA5-2952-4102-9B31-BD254FF09E93}"/>
              </a:ext>
            </a:extLst>
          </p:cNvPr>
          <p:cNvSpPr txBox="1"/>
          <p:nvPr/>
        </p:nvSpPr>
        <p:spPr>
          <a:xfrm>
            <a:off x="2331794" y="3602503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).pretty()</a:t>
            </a:r>
          </a:p>
        </p:txBody>
      </p:sp>
    </p:spTree>
    <p:extLst>
      <p:ext uri="{BB962C8B-B14F-4D97-AF65-F5344CB8AC3E}">
        <p14:creationId xmlns:p14="http://schemas.microsoft.com/office/powerpoint/2010/main" val="2787757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1700765" y="1475253"/>
            <a:ext cx="3862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Find all movies whose actor name is Leonardo </a:t>
            </a:r>
            <a:r>
              <a:rPr lang="en-US" sz="2000" dirty="0" err="1">
                <a:solidFill>
                  <a:srgbClr val="33CCCC"/>
                </a:solidFill>
                <a:latin typeface="Berlin Sans FB" panose="020E0602020502020306" pitchFamily="34" charset="0"/>
              </a:rPr>
              <a:t>Dicaprio</a:t>
            </a:r>
            <a:r>
              <a:rPr lang="en-US" sz="2000" dirty="0">
                <a:solidFill>
                  <a:srgbClr val="33CCCC"/>
                </a:solidFill>
                <a:latin typeface="Berlin Sans FB" panose="020E0602020502020306" pitchFamily="34" charset="0"/>
              </a:rPr>
              <a:t> and movies genre has  “romance” in 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73E910-5E68-4ACA-B633-8C9F031BE6BE}"/>
              </a:ext>
            </a:extLst>
          </p:cNvPr>
          <p:cNvSpPr txBox="1"/>
          <p:nvPr/>
        </p:nvSpPr>
        <p:spPr>
          <a:xfrm>
            <a:off x="1664386" y="2906833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</a:t>
            </a:r>
            <a:r>
              <a:rPr lang="en-US" b="1" dirty="0" err="1"/>
              <a:t>movies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302AD3-52A9-42BD-B36F-388FF86A2D62}"/>
              </a:ext>
            </a:extLst>
          </p:cNvPr>
          <p:cNvSpPr txBox="1"/>
          <p:nvPr/>
        </p:nvSpPr>
        <p:spPr>
          <a:xfrm>
            <a:off x="2695783" y="2913505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find(</a:t>
            </a:r>
          </a:p>
          <a:p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7751C3-35FC-415F-8F7C-448D8C6170BB}"/>
              </a:ext>
            </a:extLst>
          </p:cNvPr>
          <p:cNvSpPr txBox="1"/>
          <p:nvPr/>
        </p:nvSpPr>
        <p:spPr>
          <a:xfrm>
            <a:off x="2291573" y="3583119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{“actor.name”: “Leonardo </a:t>
            </a:r>
            <a:r>
              <a:rPr lang="en-US" dirty="0" err="1"/>
              <a:t>Dicaprio</a:t>
            </a:r>
            <a:r>
              <a:rPr lang="en-US" dirty="0"/>
              <a:t>”}</a:t>
            </a:r>
          </a:p>
          <a:p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436F91-A2A0-4C28-BF7A-55FB6BC6441B}"/>
              </a:ext>
            </a:extLst>
          </p:cNvPr>
          <p:cNvSpPr txBox="1"/>
          <p:nvPr/>
        </p:nvSpPr>
        <p:spPr>
          <a:xfrm>
            <a:off x="2812779" y="3972122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A195DC-600F-49E3-B227-AEB0C1722022}"/>
              </a:ext>
            </a:extLst>
          </p:cNvPr>
          <p:cNvSpPr txBox="1"/>
          <p:nvPr/>
        </p:nvSpPr>
        <p:spPr>
          <a:xfrm>
            <a:off x="2296024" y="3225437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{“$and: [</a:t>
            </a:r>
          </a:p>
          <a:p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69D5EC0-F4D0-446F-8A04-EE3BED23C56C}"/>
              </a:ext>
            </a:extLst>
          </p:cNvPr>
          <p:cNvSpPr txBox="1"/>
          <p:nvPr/>
        </p:nvSpPr>
        <p:spPr>
          <a:xfrm>
            <a:off x="2308688" y="3953871"/>
            <a:ext cx="773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{“genre”: {&amp;all:[“romance”]}}</a:t>
            </a:r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BDEEC6-3D94-4EAC-9517-7AD8ABB9B250}"/>
              </a:ext>
            </a:extLst>
          </p:cNvPr>
          <p:cNvSpPr txBox="1"/>
          <p:nvPr/>
        </p:nvSpPr>
        <p:spPr>
          <a:xfrm>
            <a:off x="2199549" y="4349996"/>
            <a:ext cx="7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6EFF3C-8536-40F7-BFA5-F0F9B1824975}"/>
              </a:ext>
            </a:extLst>
          </p:cNvPr>
          <p:cNvSpPr txBox="1"/>
          <p:nvPr/>
        </p:nvSpPr>
        <p:spPr>
          <a:xfrm>
            <a:off x="2255958" y="47323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).pretty()</a:t>
            </a:r>
          </a:p>
        </p:txBody>
      </p:sp>
    </p:spTree>
    <p:extLst>
      <p:ext uri="{BB962C8B-B14F-4D97-AF65-F5344CB8AC3E}">
        <p14:creationId xmlns:p14="http://schemas.microsoft.com/office/powerpoint/2010/main" val="3335146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108" grpId="0"/>
      <p:bldP spid="109" grpId="0"/>
      <p:bldP spid="110" grpId="0"/>
      <p:bldP spid="111" grpId="0"/>
      <p:bldP spid="103" grpId="0"/>
      <p:bldP spid="104" grpId="0"/>
      <p:bldP spid="105" grpId="0"/>
      <p:bldP spid="10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3B08-A1E5-4FF3-96AF-BA6F004230F6}"/>
              </a:ext>
            </a:extLst>
          </p:cNvPr>
          <p:cNvSpPr txBox="1"/>
          <p:nvPr/>
        </p:nvSpPr>
        <p:spPr>
          <a:xfrm>
            <a:off x="3058501" y="2596199"/>
            <a:ext cx="6074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Adding/ Removing </a:t>
            </a:r>
          </a:p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with </a:t>
            </a:r>
          </a:p>
          <a:p>
            <a:pPr algn="ctr" defTabSz="685663"/>
            <a:r>
              <a:rPr lang="en-US" sz="4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2339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8" y="6191919"/>
            <a:ext cx="1617020" cy="550093"/>
          </a:xfrm>
          <a:prstGeom prst="rect">
            <a:avLst/>
          </a:prstGeom>
        </p:spPr>
      </p:pic>
      <p:pic>
        <p:nvPicPr>
          <p:cNvPr id="2049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7009017A-E72E-4375-8E5E-8E2EFA7C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385762"/>
            <a:ext cx="6238875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95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5" y="6205534"/>
            <a:ext cx="1617020" cy="550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D9F7D-B485-409E-B435-8A4934189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338138"/>
            <a:ext cx="9334500" cy="53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29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90955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pic>
        <p:nvPicPr>
          <p:cNvPr id="2" name="Google Shape;207;p1">
            <a:extLst>
              <a:ext uri="{FF2B5EF4-FFF2-40B4-BE49-F238E27FC236}">
                <a16:creationId xmlns:a16="http://schemas.microsoft.com/office/drawing/2014/main" id="{241BBAFF-0DAA-475D-9E64-A77DBF3282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503702">
            <a:off x="8397324" y="5064571"/>
            <a:ext cx="3312130" cy="14939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21453B-79EA-4DC9-8280-1FD78D630C5F}"/>
              </a:ext>
            </a:extLst>
          </p:cNvPr>
          <p:cNvGrpSpPr/>
          <p:nvPr/>
        </p:nvGrpSpPr>
        <p:grpSpPr>
          <a:xfrm>
            <a:off x="2243185" y="1639893"/>
            <a:ext cx="2997108" cy="3620636"/>
            <a:chOff x="2297906" y="1235764"/>
            <a:chExt cx="3798094" cy="362063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9E70FCD-BF51-4AED-88D6-5797DE52143D}"/>
                </a:ext>
              </a:extLst>
            </p:cNvPr>
            <p:cNvGrpSpPr/>
            <p:nvPr/>
          </p:nvGrpSpPr>
          <p:grpSpPr>
            <a:xfrm>
              <a:off x="2297907" y="2001600"/>
              <a:ext cx="3798093" cy="2854800"/>
              <a:chOff x="39" y="1783651"/>
              <a:chExt cx="3798093" cy="28548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5760E71-9438-4DDC-94CD-31FB5D7AF3D4}"/>
                  </a:ext>
                </a:extLst>
              </p:cNvPr>
              <p:cNvSpPr/>
              <p:nvPr/>
            </p:nvSpPr>
            <p:spPr>
              <a:xfrm>
                <a:off x="39" y="1783651"/>
                <a:ext cx="3798093" cy="2854800"/>
              </a:xfrm>
              <a:prstGeom prst="rect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5EF13F8-53FC-4846-8127-7B2D015145C5}"/>
                  </a:ext>
                </a:extLst>
              </p:cNvPr>
              <p:cNvSpPr txBox="1"/>
              <p:nvPr/>
            </p:nvSpPr>
            <p:spPr>
              <a:xfrm>
                <a:off x="39" y="1783651"/>
                <a:ext cx="3798093" cy="28548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No Schema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Schema evolution easy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Denormalized data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No Joins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Fetching is fast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546F6F6-1ED1-49B2-8188-EAADD36E381C}"/>
                </a:ext>
              </a:extLst>
            </p:cNvPr>
            <p:cNvGrpSpPr/>
            <p:nvPr/>
          </p:nvGrpSpPr>
          <p:grpSpPr>
            <a:xfrm>
              <a:off x="2297906" y="1235764"/>
              <a:ext cx="3798093" cy="796232"/>
              <a:chOff x="39" y="264414"/>
              <a:chExt cx="3798093" cy="1519237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A2F0901-CF30-4B3C-91EC-D17C6CA00752}"/>
                  </a:ext>
                </a:extLst>
              </p:cNvPr>
              <p:cNvSpPr/>
              <p:nvPr/>
            </p:nvSpPr>
            <p:spPr>
              <a:xfrm>
                <a:off x="39" y="264414"/>
                <a:ext cx="3798093" cy="1519237"/>
              </a:xfrm>
              <a:prstGeom prst="rect">
                <a:avLst/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08F791B-FD8E-4D33-939C-59127ED2C08B}"/>
                  </a:ext>
                </a:extLst>
              </p:cNvPr>
              <p:cNvSpPr txBox="1"/>
              <p:nvPr/>
            </p:nvSpPr>
            <p:spPr>
              <a:xfrm>
                <a:off x="39" y="264414"/>
                <a:ext cx="3798093" cy="151923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227584" tIns="130048" rIns="227584" bIns="13004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/>
                  <a:t>MongoDB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048FB68-DB01-4F14-AF11-59B24EE1F18F}"/>
              </a:ext>
            </a:extLst>
          </p:cNvPr>
          <p:cNvGrpSpPr/>
          <p:nvPr/>
        </p:nvGrpSpPr>
        <p:grpSpPr>
          <a:xfrm>
            <a:off x="7134570" y="1729826"/>
            <a:ext cx="2997107" cy="3538855"/>
            <a:chOff x="6393077" y="1317545"/>
            <a:chExt cx="3216859" cy="3651034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584762D-71E0-4B06-8E3B-3AD11A0B0035}"/>
                </a:ext>
              </a:extLst>
            </p:cNvPr>
            <p:cNvGrpSpPr/>
            <p:nvPr/>
          </p:nvGrpSpPr>
          <p:grpSpPr>
            <a:xfrm>
              <a:off x="6393077" y="1317545"/>
              <a:ext cx="3216859" cy="796233"/>
              <a:chOff x="4329866" y="264414"/>
              <a:chExt cx="3798093" cy="1519237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4A360D8-9AF7-4F33-95D5-8D6E8B25C2A5}"/>
                  </a:ext>
                </a:extLst>
              </p:cNvPr>
              <p:cNvSpPr/>
              <p:nvPr/>
            </p:nvSpPr>
            <p:spPr>
              <a:xfrm>
                <a:off x="4329866" y="264414"/>
                <a:ext cx="3798093" cy="1519237"/>
              </a:xfrm>
              <a:prstGeom prst="rect">
                <a:avLst/>
              </a:prstGeom>
            </p:spPr>
            <p:style>
              <a:lnRef idx="2">
                <a:schemeClr val="accent3">
                  <a:hueOff val="-1234063"/>
                  <a:satOff val="-21671"/>
                  <a:lumOff val="-392"/>
                  <a:alphaOff val="0"/>
                </a:schemeClr>
              </a:lnRef>
              <a:fillRef idx="1">
                <a:schemeClr val="accent3">
                  <a:hueOff val="-1234063"/>
                  <a:satOff val="-21671"/>
                  <a:lumOff val="-392"/>
                  <a:alphaOff val="0"/>
                </a:schemeClr>
              </a:fillRef>
              <a:effectRef idx="0">
                <a:schemeClr val="accent3">
                  <a:hueOff val="-1234063"/>
                  <a:satOff val="-21671"/>
                  <a:lumOff val="-39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2E95B4-8DC1-4F9C-8DB4-751BD227460D}"/>
                  </a:ext>
                </a:extLst>
              </p:cNvPr>
              <p:cNvSpPr txBox="1"/>
              <p:nvPr/>
            </p:nvSpPr>
            <p:spPr>
              <a:xfrm>
                <a:off x="4329866" y="264414"/>
                <a:ext cx="3798093" cy="15192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7584" tIns="130048" rIns="227584" bIns="13004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/>
                  <a:t>SQL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B634BF6-F177-4618-B201-AFA4F52896E9}"/>
                </a:ext>
              </a:extLst>
            </p:cNvPr>
            <p:cNvGrpSpPr/>
            <p:nvPr/>
          </p:nvGrpSpPr>
          <p:grpSpPr>
            <a:xfrm>
              <a:off x="6393077" y="2113779"/>
              <a:ext cx="3216859" cy="2854800"/>
              <a:chOff x="4329866" y="1783651"/>
              <a:chExt cx="3798093" cy="28548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BF07EDD-73C6-455E-907B-453B204BBCC3}"/>
                  </a:ext>
                </a:extLst>
              </p:cNvPr>
              <p:cNvSpPr/>
              <p:nvPr/>
            </p:nvSpPr>
            <p:spPr>
              <a:xfrm>
                <a:off x="4329866" y="1783651"/>
                <a:ext cx="3798093" cy="2854800"/>
              </a:xfrm>
              <a:prstGeom prst="rect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-1745336"/>
                  <a:satOff val="-21231"/>
                  <a:lumOff val="-1444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-1745336"/>
                  <a:satOff val="-21231"/>
                  <a:lumOff val="-1444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-1745336"/>
                  <a:satOff val="-21231"/>
                  <a:lumOff val="-1444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A5B134B-8B88-403A-AFE7-79095C879487}"/>
                  </a:ext>
                </a:extLst>
              </p:cNvPr>
              <p:cNvSpPr txBox="1"/>
              <p:nvPr/>
            </p:nvSpPr>
            <p:spPr>
              <a:xfrm>
                <a:off x="4329866" y="1783651"/>
                <a:ext cx="3798093" cy="28548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Rigid Schema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Schema evolutions hard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Normalized data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Joins </a:t>
                </a:r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dirty="0">
                    <a:solidFill>
                      <a:srgbClr val="161616"/>
                    </a:solidFill>
                    <a:latin typeface="Berlin Sans FB" panose="020E0602020502020306" pitchFamily="34" charset="0"/>
                    <a:sym typeface="Arial"/>
                  </a:rPr>
                  <a:t>Fetching joined data is slower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2750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464FE-D62E-47E1-A5A2-38AD7AA8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CBA1FF-EAE4-44AC-8607-7F3C45AB54B4}"/>
              </a:ext>
            </a:extLst>
          </p:cNvPr>
          <p:cNvSpPr/>
          <p:nvPr/>
        </p:nvSpPr>
        <p:spPr>
          <a:xfrm>
            <a:off x="2809188" y="1696825"/>
            <a:ext cx="2444346" cy="6881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497C97-5B4D-4D1C-9A16-9E8D3F42A45C}"/>
              </a:ext>
            </a:extLst>
          </p:cNvPr>
          <p:cNvSpPr/>
          <p:nvPr/>
        </p:nvSpPr>
        <p:spPr>
          <a:xfrm>
            <a:off x="2809188" y="2604899"/>
            <a:ext cx="2444346" cy="195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“name”: “Titanic”,</a:t>
            </a:r>
          </a:p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“rating: 4.5,</a:t>
            </a:r>
          </a:p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“released_year”:2009,</a:t>
            </a:r>
          </a:p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“actors”: </a:t>
            </a:r>
          </a:p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[“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Berlin Sans FB" panose="020E0602020502020306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Leonardo DiCaprio</a:t>
            </a:r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”,”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Berlin Sans FB" panose="020E0602020502020306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Kate Winslet</a:t>
            </a:r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”]</a:t>
            </a:r>
          </a:p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}</a:t>
            </a:r>
          </a:p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D32E30-5870-474C-9335-E3A077E8B920}"/>
              </a:ext>
            </a:extLst>
          </p:cNvPr>
          <p:cNvGrpSpPr/>
          <p:nvPr/>
        </p:nvGrpSpPr>
        <p:grpSpPr>
          <a:xfrm>
            <a:off x="5420412" y="2978870"/>
            <a:ext cx="1744014" cy="1055802"/>
            <a:chOff x="5420412" y="2978870"/>
            <a:chExt cx="1744014" cy="1055802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1C175FA-80DF-47B3-8DBD-2241CEBC0230}"/>
                </a:ext>
              </a:extLst>
            </p:cNvPr>
            <p:cNvSpPr/>
            <p:nvPr/>
          </p:nvSpPr>
          <p:spPr>
            <a:xfrm>
              <a:off x="5420412" y="3223967"/>
              <a:ext cx="609600" cy="5656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037A16-7249-497C-8058-D4C97C8284F4}"/>
                </a:ext>
              </a:extLst>
            </p:cNvPr>
            <p:cNvSpPr/>
            <p:nvPr/>
          </p:nvSpPr>
          <p:spPr>
            <a:xfrm>
              <a:off x="5680042" y="2978870"/>
              <a:ext cx="1027156" cy="10558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Berlin Sans FB" panose="020E0602020502020306" pitchFamily="34" charset="0"/>
                </a:rPr>
                <a:t>Mongo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Berlin Sans FB" panose="020E0602020502020306" pitchFamily="34" charset="0"/>
                </a:rPr>
                <a:t>Driver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4FC4DC-5569-439A-AEE9-6D4E5A817B40}"/>
                </a:ext>
              </a:extLst>
            </p:cNvPr>
            <p:cNvSpPr/>
            <p:nvPr/>
          </p:nvSpPr>
          <p:spPr>
            <a:xfrm>
              <a:off x="6724511" y="3285241"/>
              <a:ext cx="439915" cy="44306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379B787-F81C-4E8A-9607-78228F03962F}"/>
              </a:ext>
            </a:extLst>
          </p:cNvPr>
          <p:cNvSpPr/>
          <p:nvPr/>
        </p:nvSpPr>
        <p:spPr>
          <a:xfrm>
            <a:off x="7249211" y="1696825"/>
            <a:ext cx="2306480" cy="6881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14D5B-1963-4ED4-8AE7-69B92B75D4D4}"/>
              </a:ext>
            </a:extLst>
          </p:cNvPr>
          <p:cNvSpPr/>
          <p:nvPr/>
        </p:nvSpPr>
        <p:spPr>
          <a:xfrm>
            <a:off x="7249212" y="2515346"/>
            <a:ext cx="2306480" cy="195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Binary Data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3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96575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2389776" y="893535"/>
            <a:ext cx="255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2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Where to Use</a:t>
            </a:r>
            <a:r>
              <a:rPr lang="en-US" sz="2000" b="1" i="1" dirty="0"/>
              <a:t>?</a:t>
            </a:r>
            <a:endParaRPr lang="en-US" sz="2000" dirty="0">
              <a:solidFill>
                <a:schemeClr val="accent6">
                  <a:lumMod val="25000"/>
                </a:schemeClr>
              </a:solidFill>
              <a:latin typeface="Modern Love Grunge" panose="04070805081005020601" pitchFamily="8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115A0B3C-1E57-4C96-A9B7-C86A9F30A046}"/>
              </a:ext>
            </a:extLst>
          </p:cNvPr>
          <p:cNvSpPr txBox="1"/>
          <p:nvPr/>
        </p:nvSpPr>
        <p:spPr>
          <a:xfrm>
            <a:off x="1757373" y="1463491"/>
            <a:ext cx="3859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600" b="0" i="0" dirty="0">
                <a:solidFill>
                  <a:srgbClr val="161616"/>
                </a:solidFill>
                <a:effectLst/>
                <a:latin typeface="Berlin Sans FB" panose="020E0602020502020306" pitchFamily="34" charset="0"/>
              </a:rPr>
              <a:t>E-Commerce applications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30B43D6-AE1B-47D1-A55D-E637D1775833}"/>
              </a:ext>
            </a:extLst>
          </p:cNvPr>
          <p:cNvSpPr txBox="1"/>
          <p:nvPr/>
        </p:nvSpPr>
        <p:spPr>
          <a:xfrm>
            <a:off x="1712527" y="2221513"/>
            <a:ext cx="3859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600" b="0" i="0" dirty="0">
                <a:solidFill>
                  <a:srgbClr val="161616"/>
                </a:solidFill>
                <a:effectLst/>
                <a:latin typeface="Berlin Sans FB" panose="020E0602020502020306" pitchFamily="34" charset="0"/>
              </a:rPr>
              <a:t>Blog &amp; Content Management Systems 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D1D5BBC-1899-4A9E-B795-957499C7B3B6}"/>
              </a:ext>
            </a:extLst>
          </p:cNvPr>
          <p:cNvSpPr txBox="1"/>
          <p:nvPr/>
        </p:nvSpPr>
        <p:spPr>
          <a:xfrm>
            <a:off x="1704895" y="2966767"/>
            <a:ext cx="3859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600" b="0" i="0" dirty="0">
                <a:solidFill>
                  <a:srgbClr val="161616"/>
                </a:solidFill>
                <a:effectLst/>
                <a:latin typeface="Berlin Sans FB" panose="020E0602020502020306" pitchFamily="34" charset="0"/>
              </a:rPr>
              <a:t>High Speed logging in the Real time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043F324-2B3F-4790-ABB4-3F94FF7A5C67}"/>
              </a:ext>
            </a:extLst>
          </p:cNvPr>
          <p:cNvSpPr txBox="1"/>
          <p:nvPr/>
        </p:nvSpPr>
        <p:spPr>
          <a:xfrm>
            <a:off x="1696574" y="364195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Berlin Sans FB" panose="020E0602020502020306" pitchFamily="34" charset="0"/>
              </a:rPr>
              <a:t>L</a:t>
            </a:r>
            <a:r>
              <a:rPr lang="en-US" b="0" i="0" dirty="0">
                <a:solidFill>
                  <a:srgbClr val="161616"/>
                </a:solidFill>
                <a:effectLst/>
                <a:latin typeface="Berlin Sans FB" panose="020E0602020502020306" pitchFamily="34" charset="0"/>
              </a:rPr>
              <a:t>ocation wise Geospatial data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4907C23-1742-4D02-8E9E-04788165C31C}"/>
              </a:ext>
            </a:extLst>
          </p:cNvPr>
          <p:cNvSpPr txBox="1"/>
          <p:nvPr/>
        </p:nvSpPr>
        <p:spPr>
          <a:xfrm>
            <a:off x="6919932" y="143213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Berlin Sans FB" panose="020E0602020502020306" pitchFamily="34" charset="0"/>
              </a:rPr>
              <a:t>Social &amp; Networking website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32151A4-6B5C-4CDD-AE2A-600BA3CEB7EF}"/>
              </a:ext>
            </a:extLst>
          </p:cNvPr>
          <p:cNvSpPr txBox="1"/>
          <p:nvPr/>
        </p:nvSpPr>
        <p:spPr>
          <a:xfrm>
            <a:off x="6918215" y="224177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Berlin Sans FB" panose="020E0602020502020306" pitchFamily="34" charset="0"/>
              </a:rPr>
              <a:t>Applications that have changing or </a:t>
            </a:r>
          </a:p>
          <a:p>
            <a:r>
              <a:rPr lang="en-US" dirty="0">
                <a:solidFill>
                  <a:srgbClr val="161616"/>
                </a:solidFill>
                <a:latin typeface="Berlin Sans FB" panose="020E0602020502020306" pitchFamily="34" charset="0"/>
              </a:rPr>
              <a:t>flexible schema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46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324" grpId="0"/>
      <p:bldP spid="326" grpId="0"/>
      <p:bldP spid="328" grpId="0"/>
      <p:bldP spid="330" grpId="0"/>
      <p:bldP spid="332" grpId="0"/>
      <p:bldP spid="3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+mn-lt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DF5F5781-9A79-4A96-8582-6B6EA03F2C8C}"/>
              </a:ext>
            </a:extLst>
          </p:cNvPr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F8D894-E34D-42D8-9D99-73FFA8DEADDD}"/>
              </a:ext>
            </a:extLst>
          </p:cNvPr>
          <p:cNvGrpSpPr/>
          <p:nvPr/>
        </p:nvGrpSpPr>
        <p:grpSpPr>
          <a:xfrm>
            <a:off x="1635187" y="481437"/>
            <a:ext cx="9086796" cy="5895120"/>
            <a:chOff x="1688296" y="488368"/>
            <a:chExt cx="9086796" cy="5895120"/>
          </a:xfrm>
        </p:grpSpPr>
        <p:sp>
          <p:nvSpPr>
            <p:cNvPr id="8" name="Google Shape;117;p1">
              <a:extLst>
                <a:ext uri="{FF2B5EF4-FFF2-40B4-BE49-F238E27FC236}">
                  <a16:creationId xmlns:a16="http://schemas.microsoft.com/office/drawing/2014/main" id="{8FBF5EB7-A300-44B7-82E0-616081880345}"/>
                </a:ext>
              </a:extLst>
            </p:cNvPr>
            <p:cNvSpPr/>
            <p:nvPr/>
          </p:nvSpPr>
          <p:spPr>
            <a:xfrm rot="5400000" flipH="1">
              <a:off x="5658203" y="1211173"/>
              <a:ext cx="5811986" cy="4421792"/>
            </a:xfrm>
            <a:prstGeom prst="round2SameRect">
              <a:avLst>
                <a:gd name="adj1" fmla="val 5053"/>
                <a:gd name="adj2" fmla="val 0"/>
              </a:avLst>
            </a:prstGeom>
            <a:solidFill>
              <a:srgbClr val="D8D8D8">
                <a:alpha val="75686"/>
              </a:srgbClr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101;p1">
              <a:extLst>
                <a:ext uri="{FF2B5EF4-FFF2-40B4-BE49-F238E27FC236}">
                  <a16:creationId xmlns:a16="http://schemas.microsoft.com/office/drawing/2014/main" id="{94DB526C-FB5F-4874-BD73-56BAE5CA61FA}"/>
                </a:ext>
              </a:extLst>
            </p:cNvPr>
            <p:cNvGrpSpPr/>
            <p:nvPr/>
          </p:nvGrpSpPr>
          <p:grpSpPr>
            <a:xfrm>
              <a:off x="1688296" y="529938"/>
              <a:ext cx="4361586" cy="5853550"/>
              <a:chOff x="1734414" y="495297"/>
              <a:chExt cx="4361586" cy="5853550"/>
            </a:xfrm>
          </p:grpSpPr>
          <p:sp>
            <p:nvSpPr>
              <p:cNvPr id="213" name="Google Shape;102;p1">
                <a:extLst>
                  <a:ext uri="{FF2B5EF4-FFF2-40B4-BE49-F238E27FC236}">
                    <a16:creationId xmlns:a16="http://schemas.microsoft.com/office/drawing/2014/main" id="{87C8C1E2-B413-4E2F-8DF1-54E09AA32129}"/>
                  </a:ext>
                </a:extLst>
              </p:cNvPr>
              <p:cNvSpPr/>
              <p:nvPr/>
            </p:nvSpPr>
            <p:spPr>
              <a:xfrm rot="-5400000">
                <a:off x="995360" y="1234352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203200" dist="50800" dir="10800000" algn="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103;p1">
                <a:extLst>
                  <a:ext uri="{FF2B5EF4-FFF2-40B4-BE49-F238E27FC236}">
                    <a16:creationId xmlns:a16="http://schemas.microsoft.com/office/drawing/2014/main" id="{2C0AAEA1-D79C-4122-8189-A9EA83266C19}"/>
                  </a:ext>
                </a:extLst>
              </p:cNvPr>
              <p:cNvCxnSpPr/>
              <p:nvPr/>
            </p:nvCxnSpPr>
            <p:spPr>
              <a:xfrm>
                <a:off x="1734414" y="144087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104;p1">
                <a:extLst>
                  <a:ext uri="{FF2B5EF4-FFF2-40B4-BE49-F238E27FC236}">
                    <a16:creationId xmlns:a16="http://schemas.microsoft.com/office/drawing/2014/main" id="{79E95D2B-F0A0-4A7B-99ED-C269DAD01F43}"/>
                  </a:ext>
                </a:extLst>
              </p:cNvPr>
              <p:cNvCxnSpPr/>
              <p:nvPr/>
            </p:nvCxnSpPr>
            <p:spPr>
              <a:xfrm>
                <a:off x="5597236" y="509152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105;p1">
                <a:extLst>
                  <a:ext uri="{FF2B5EF4-FFF2-40B4-BE49-F238E27FC236}">
                    <a16:creationId xmlns:a16="http://schemas.microsoft.com/office/drawing/2014/main" id="{4341B7B2-A346-47FE-A240-6FD5A006B9D5}"/>
                  </a:ext>
                </a:extLst>
              </p:cNvPr>
              <p:cNvCxnSpPr/>
              <p:nvPr/>
            </p:nvCxnSpPr>
            <p:spPr>
              <a:xfrm>
                <a:off x="1734414" y="180108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106;p1">
                <a:extLst>
                  <a:ext uri="{FF2B5EF4-FFF2-40B4-BE49-F238E27FC236}">
                    <a16:creationId xmlns:a16="http://schemas.microsoft.com/office/drawing/2014/main" id="{BFEB7FED-EF96-427A-B003-6A3CAD36FE43}"/>
                  </a:ext>
                </a:extLst>
              </p:cNvPr>
              <p:cNvCxnSpPr/>
              <p:nvPr/>
            </p:nvCxnSpPr>
            <p:spPr>
              <a:xfrm>
                <a:off x="1734414" y="216130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107;p1">
                <a:extLst>
                  <a:ext uri="{FF2B5EF4-FFF2-40B4-BE49-F238E27FC236}">
                    <a16:creationId xmlns:a16="http://schemas.microsoft.com/office/drawing/2014/main" id="{9CD33A25-1EEC-45A1-81B1-B4B14F378780}"/>
                  </a:ext>
                </a:extLst>
              </p:cNvPr>
              <p:cNvCxnSpPr/>
              <p:nvPr/>
            </p:nvCxnSpPr>
            <p:spPr>
              <a:xfrm>
                <a:off x="1734414" y="252152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108;p1">
                <a:extLst>
                  <a:ext uri="{FF2B5EF4-FFF2-40B4-BE49-F238E27FC236}">
                    <a16:creationId xmlns:a16="http://schemas.microsoft.com/office/drawing/2014/main" id="{F8926A89-8E99-4B3D-913D-15DED560A5C0}"/>
                  </a:ext>
                </a:extLst>
              </p:cNvPr>
              <p:cNvCxnSpPr/>
              <p:nvPr/>
            </p:nvCxnSpPr>
            <p:spPr>
              <a:xfrm>
                <a:off x="1734414" y="288174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109;p1">
                <a:extLst>
                  <a:ext uri="{FF2B5EF4-FFF2-40B4-BE49-F238E27FC236}">
                    <a16:creationId xmlns:a16="http://schemas.microsoft.com/office/drawing/2014/main" id="{64CF3191-CF1A-4B5D-8F95-F9381E9A01D8}"/>
                  </a:ext>
                </a:extLst>
              </p:cNvPr>
              <p:cNvCxnSpPr/>
              <p:nvPr/>
            </p:nvCxnSpPr>
            <p:spPr>
              <a:xfrm>
                <a:off x="1734414" y="324196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110;p1">
                <a:extLst>
                  <a:ext uri="{FF2B5EF4-FFF2-40B4-BE49-F238E27FC236}">
                    <a16:creationId xmlns:a16="http://schemas.microsoft.com/office/drawing/2014/main" id="{CEB8D523-9EFF-4EB3-B6D7-2598774A7B97}"/>
                  </a:ext>
                </a:extLst>
              </p:cNvPr>
              <p:cNvCxnSpPr/>
              <p:nvPr/>
            </p:nvCxnSpPr>
            <p:spPr>
              <a:xfrm>
                <a:off x="1734414" y="360217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111;p1">
                <a:extLst>
                  <a:ext uri="{FF2B5EF4-FFF2-40B4-BE49-F238E27FC236}">
                    <a16:creationId xmlns:a16="http://schemas.microsoft.com/office/drawing/2014/main" id="{5A6962FF-980F-49D8-A865-5286945D2B06}"/>
                  </a:ext>
                </a:extLst>
              </p:cNvPr>
              <p:cNvCxnSpPr/>
              <p:nvPr/>
            </p:nvCxnSpPr>
            <p:spPr>
              <a:xfrm>
                <a:off x="1734414" y="396239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112;p1">
                <a:extLst>
                  <a:ext uri="{FF2B5EF4-FFF2-40B4-BE49-F238E27FC236}">
                    <a16:creationId xmlns:a16="http://schemas.microsoft.com/office/drawing/2014/main" id="{454F9866-EF0C-4A7E-9E37-3FBBD889662D}"/>
                  </a:ext>
                </a:extLst>
              </p:cNvPr>
              <p:cNvCxnSpPr/>
              <p:nvPr/>
            </p:nvCxnSpPr>
            <p:spPr>
              <a:xfrm>
                <a:off x="1734414" y="4322614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113;p1">
                <a:extLst>
                  <a:ext uri="{FF2B5EF4-FFF2-40B4-BE49-F238E27FC236}">
                    <a16:creationId xmlns:a16="http://schemas.microsoft.com/office/drawing/2014/main" id="{48ED42E3-8749-4AB0-8E0D-9065CC9338E7}"/>
                  </a:ext>
                </a:extLst>
              </p:cNvPr>
              <p:cNvCxnSpPr/>
              <p:nvPr/>
            </p:nvCxnSpPr>
            <p:spPr>
              <a:xfrm>
                <a:off x="1734414" y="4682832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114;p1">
                <a:extLst>
                  <a:ext uri="{FF2B5EF4-FFF2-40B4-BE49-F238E27FC236}">
                    <a16:creationId xmlns:a16="http://schemas.microsoft.com/office/drawing/2014/main" id="{05F3AE57-0B48-41F3-AE4E-D6A51B34AC5C}"/>
                  </a:ext>
                </a:extLst>
              </p:cNvPr>
              <p:cNvCxnSpPr/>
              <p:nvPr/>
            </p:nvCxnSpPr>
            <p:spPr>
              <a:xfrm>
                <a:off x="1734414" y="5043050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115;p1">
                <a:extLst>
                  <a:ext uri="{FF2B5EF4-FFF2-40B4-BE49-F238E27FC236}">
                    <a16:creationId xmlns:a16="http://schemas.microsoft.com/office/drawing/2014/main" id="{F46E825D-2928-497E-8838-B01DAF9FC2BD}"/>
                  </a:ext>
                </a:extLst>
              </p:cNvPr>
              <p:cNvCxnSpPr/>
              <p:nvPr/>
            </p:nvCxnSpPr>
            <p:spPr>
              <a:xfrm>
                <a:off x="1734414" y="5403268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116;p1">
                <a:extLst>
                  <a:ext uri="{FF2B5EF4-FFF2-40B4-BE49-F238E27FC236}">
                    <a16:creationId xmlns:a16="http://schemas.microsoft.com/office/drawing/2014/main" id="{84FB7EFE-E53A-4924-80E6-B9A1310AA7FD}"/>
                  </a:ext>
                </a:extLst>
              </p:cNvPr>
              <p:cNvCxnSpPr/>
              <p:nvPr/>
            </p:nvCxnSpPr>
            <p:spPr>
              <a:xfrm>
                <a:off x="1734414" y="5763486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8" name="Google Shape;133;p1">
              <a:extLst>
                <a:ext uri="{FF2B5EF4-FFF2-40B4-BE49-F238E27FC236}">
                  <a16:creationId xmlns:a16="http://schemas.microsoft.com/office/drawing/2014/main" id="{B4153AD6-4CDF-46B9-AD95-E46D6B97381F}"/>
                </a:ext>
              </a:extLst>
            </p:cNvPr>
            <p:cNvGrpSpPr/>
            <p:nvPr/>
          </p:nvGrpSpPr>
          <p:grpSpPr>
            <a:xfrm>
              <a:off x="6317018" y="523010"/>
              <a:ext cx="4361586" cy="5853550"/>
              <a:chOff x="6191002" y="488368"/>
              <a:chExt cx="4361586" cy="5853550"/>
            </a:xfrm>
          </p:grpSpPr>
          <p:sp>
            <p:nvSpPr>
              <p:cNvPr id="229" name="Google Shape;134;p1">
                <a:extLst>
                  <a:ext uri="{FF2B5EF4-FFF2-40B4-BE49-F238E27FC236}">
                    <a16:creationId xmlns:a16="http://schemas.microsoft.com/office/drawing/2014/main" id="{1C9AA690-6E86-4B31-A143-DCA75F5C5EA2}"/>
                  </a:ext>
                </a:extLst>
              </p:cNvPr>
              <p:cNvSpPr/>
              <p:nvPr/>
            </p:nvSpPr>
            <p:spPr>
              <a:xfrm rot="5400000" flipH="1">
                <a:off x="5451948" y="1227423"/>
                <a:ext cx="5839694" cy="4361585"/>
              </a:xfrm>
              <a:prstGeom prst="round2SameRect">
                <a:avLst>
                  <a:gd name="adj1" fmla="val 4054"/>
                  <a:gd name="adj2" fmla="val 0"/>
                </a:avLst>
              </a:prstGeom>
              <a:solidFill>
                <a:srgbClr val="F1F1F1"/>
              </a:solidFill>
              <a:ln>
                <a:noFill/>
              </a:ln>
              <a:effectLst>
                <a:outerShdw blurRad="88900" dist="635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135;p1">
                <a:extLst>
                  <a:ext uri="{FF2B5EF4-FFF2-40B4-BE49-F238E27FC236}">
                    <a16:creationId xmlns:a16="http://schemas.microsoft.com/office/drawing/2014/main" id="{0A0D944B-63B2-4455-9839-C6D1213C5ED8}"/>
                  </a:ext>
                </a:extLst>
              </p:cNvPr>
              <p:cNvCxnSpPr/>
              <p:nvPr/>
            </p:nvCxnSpPr>
            <p:spPr>
              <a:xfrm rot="10800000">
                <a:off x="6689766" y="143394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1" name="Google Shape;136;p1">
                <a:extLst>
                  <a:ext uri="{FF2B5EF4-FFF2-40B4-BE49-F238E27FC236}">
                    <a16:creationId xmlns:a16="http://schemas.microsoft.com/office/drawing/2014/main" id="{4B175653-AAB2-431D-9147-3C94EFCC08F6}"/>
                  </a:ext>
                </a:extLst>
              </p:cNvPr>
              <p:cNvCxnSpPr/>
              <p:nvPr/>
            </p:nvCxnSpPr>
            <p:spPr>
              <a:xfrm>
                <a:off x="6689766" y="502223"/>
                <a:ext cx="0" cy="58396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5050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137;p1">
                <a:extLst>
                  <a:ext uri="{FF2B5EF4-FFF2-40B4-BE49-F238E27FC236}">
                    <a16:creationId xmlns:a16="http://schemas.microsoft.com/office/drawing/2014/main" id="{DD244DCE-F3E9-4BB9-A0F3-C2A22F787AC5}"/>
                  </a:ext>
                </a:extLst>
              </p:cNvPr>
              <p:cNvCxnSpPr/>
              <p:nvPr/>
            </p:nvCxnSpPr>
            <p:spPr>
              <a:xfrm rot="10800000">
                <a:off x="6689766" y="179415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138;p1">
                <a:extLst>
                  <a:ext uri="{FF2B5EF4-FFF2-40B4-BE49-F238E27FC236}">
                    <a16:creationId xmlns:a16="http://schemas.microsoft.com/office/drawing/2014/main" id="{44738608-538B-451F-8C45-574A60BA84A6}"/>
                  </a:ext>
                </a:extLst>
              </p:cNvPr>
              <p:cNvCxnSpPr/>
              <p:nvPr/>
            </p:nvCxnSpPr>
            <p:spPr>
              <a:xfrm rot="10800000">
                <a:off x="6689766" y="215437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139;p1">
                <a:extLst>
                  <a:ext uri="{FF2B5EF4-FFF2-40B4-BE49-F238E27FC236}">
                    <a16:creationId xmlns:a16="http://schemas.microsoft.com/office/drawing/2014/main" id="{DA78B49F-C69B-4ED2-9CC5-511512F872C1}"/>
                  </a:ext>
                </a:extLst>
              </p:cNvPr>
              <p:cNvCxnSpPr/>
              <p:nvPr/>
            </p:nvCxnSpPr>
            <p:spPr>
              <a:xfrm rot="10800000">
                <a:off x="6689766" y="251459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140;p1">
                <a:extLst>
                  <a:ext uri="{FF2B5EF4-FFF2-40B4-BE49-F238E27FC236}">
                    <a16:creationId xmlns:a16="http://schemas.microsoft.com/office/drawing/2014/main" id="{3BD2DAA1-2402-412C-B067-9AC678BB306A}"/>
                  </a:ext>
                </a:extLst>
              </p:cNvPr>
              <p:cNvCxnSpPr/>
              <p:nvPr/>
            </p:nvCxnSpPr>
            <p:spPr>
              <a:xfrm rot="10800000">
                <a:off x="6689766" y="287481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141;p1">
                <a:extLst>
                  <a:ext uri="{FF2B5EF4-FFF2-40B4-BE49-F238E27FC236}">
                    <a16:creationId xmlns:a16="http://schemas.microsoft.com/office/drawing/2014/main" id="{34332426-8F77-4B7D-90FB-C6C80BAE7629}"/>
                  </a:ext>
                </a:extLst>
              </p:cNvPr>
              <p:cNvCxnSpPr/>
              <p:nvPr/>
            </p:nvCxnSpPr>
            <p:spPr>
              <a:xfrm rot="10800000">
                <a:off x="6689766" y="323503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142;p1">
                <a:extLst>
                  <a:ext uri="{FF2B5EF4-FFF2-40B4-BE49-F238E27FC236}">
                    <a16:creationId xmlns:a16="http://schemas.microsoft.com/office/drawing/2014/main" id="{CC76A757-EA60-417C-88C0-D16D8795DAEB}"/>
                  </a:ext>
                </a:extLst>
              </p:cNvPr>
              <p:cNvCxnSpPr/>
              <p:nvPr/>
            </p:nvCxnSpPr>
            <p:spPr>
              <a:xfrm rot="10800000">
                <a:off x="6689766" y="359524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143;p1">
                <a:extLst>
                  <a:ext uri="{FF2B5EF4-FFF2-40B4-BE49-F238E27FC236}">
                    <a16:creationId xmlns:a16="http://schemas.microsoft.com/office/drawing/2014/main" id="{DB373223-4239-4A3D-9920-CF781A7D0FD7}"/>
                  </a:ext>
                </a:extLst>
              </p:cNvPr>
              <p:cNvCxnSpPr/>
              <p:nvPr/>
            </p:nvCxnSpPr>
            <p:spPr>
              <a:xfrm rot="10800000">
                <a:off x="6689766" y="395546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9" name="Google Shape;144;p1">
                <a:extLst>
                  <a:ext uri="{FF2B5EF4-FFF2-40B4-BE49-F238E27FC236}">
                    <a16:creationId xmlns:a16="http://schemas.microsoft.com/office/drawing/2014/main" id="{4A2008B2-3F13-441B-B52B-0B6B1AB68F2C}"/>
                  </a:ext>
                </a:extLst>
              </p:cNvPr>
              <p:cNvCxnSpPr/>
              <p:nvPr/>
            </p:nvCxnSpPr>
            <p:spPr>
              <a:xfrm rot="10800000">
                <a:off x="6689766" y="4315685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145;p1">
                <a:extLst>
                  <a:ext uri="{FF2B5EF4-FFF2-40B4-BE49-F238E27FC236}">
                    <a16:creationId xmlns:a16="http://schemas.microsoft.com/office/drawing/2014/main" id="{F97A3824-0F23-4612-BF0A-28EDB7B76804}"/>
                  </a:ext>
                </a:extLst>
              </p:cNvPr>
              <p:cNvCxnSpPr/>
              <p:nvPr/>
            </p:nvCxnSpPr>
            <p:spPr>
              <a:xfrm rot="10800000">
                <a:off x="6689766" y="4675903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146;p1">
                <a:extLst>
                  <a:ext uri="{FF2B5EF4-FFF2-40B4-BE49-F238E27FC236}">
                    <a16:creationId xmlns:a16="http://schemas.microsoft.com/office/drawing/2014/main" id="{F12E04FD-A6F2-428C-8D97-A0E3A287CBE9}"/>
                  </a:ext>
                </a:extLst>
              </p:cNvPr>
              <p:cNvCxnSpPr/>
              <p:nvPr/>
            </p:nvCxnSpPr>
            <p:spPr>
              <a:xfrm rot="10800000">
                <a:off x="6689766" y="5036121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147;p1">
                <a:extLst>
                  <a:ext uri="{FF2B5EF4-FFF2-40B4-BE49-F238E27FC236}">
                    <a16:creationId xmlns:a16="http://schemas.microsoft.com/office/drawing/2014/main" id="{5A08BB99-387C-4FFD-A1A7-5ED599BCA926}"/>
                  </a:ext>
                </a:extLst>
              </p:cNvPr>
              <p:cNvCxnSpPr/>
              <p:nvPr/>
            </p:nvCxnSpPr>
            <p:spPr>
              <a:xfrm rot="10800000">
                <a:off x="6689766" y="5396339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148;p1">
                <a:extLst>
                  <a:ext uri="{FF2B5EF4-FFF2-40B4-BE49-F238E27FC236}">
                    <a16:creationId xmlns:a16="http://schemas.microsoft.com/office/drawing/2014/main" id="{BE911A48-BB8A-423C-93ED-0B6DF2448361}"/>
                  </a:ext>
                </a:extLst>
              </p:cNvPr>
              <p:cNvCxnSpPr/>
              <p:nvPr/>
            </p:nvCxnSpPr>
            <p:spPr>
              <a:xfrm rot="10800000">
                <a:off x="6689766" y="5756557"/>
                <a:ext cx="38628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EE0D6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4" name="Google Shape;149;p1">
              <a:extLst>
                <a:ext uri="{FF2B5EF4-FFF2-40B4-BE49-F238E27FC236}">
                  <a16:creationId xmlns:a16="http://schemas.microsoft.com/office/drawing/2014/main" id="{5CB9EED7-34B4-4E41-A1D6-8D02BD8B998E}"/>
                </a:ext>
              </a:extLst>
            </p:cNvPr>
            <p:cNvGrpSpPr/>
            <p:nvPr/>
          </p:nvGrpSpPr>
          <p:grpSpPr>
            <a:xfrm>
              <a:off x="5597236" y="488368"/>
              <a:ext cx="1122676" cy="5839694"/>
              <a:chOff x="5597236" y="488368"/>
              <a:chExt cx="1122676" cy="5839694"/>
            </a:xfrm>
          </p:grpSpPr>
          <p:sp>
            <p:nvSpPr>
              <p:cNvPr id="245" name="Google Shape;150;p1">
                <a:extLst>
                  <a:ext uri="{FF2B5EF4-FFF2-40B4-BE49-F238E27FC236}">
                    <a16:creationId xmlns:a16="http://schemas.microsoft.com/office/drawing/2014/main" id="{7898BA83-2709-4980-8CC5-5EE9DC8B9673}"/>
                  </a:ext>
                </a:extLst>
              </p:cNvPr>
              <p:cNvSpPr/>
              <p:nvPr/>
            </p:nvSpPr>
            <p:spPr>
              <a:xfrm>
                <a:off x="5597236" y="488368"/>
                <a:ext cx="1122676" cy="5839694"/>
              </a:xfrm>
              <a:prstGeom prst="rect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49600">
                    <a:srgbClr val="7F7F7F">
                      <a:alpha val="7294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51;p1">
                <a:extLst>
                  <a:ext uri="{FF2B5EF4-FFF2-40B4-BE49-F238E27FC236}">
                    <a16:creationId xmlns:a16="http://schemas.microsoft.com/office/drawing/2014/main" id="{B2DF2D9A-E245-44FF-8CE1-04C81C2D9A7E}"/>
                  </a:ext>
                </a:extLst>
              </p:cNvPr>
              <p:cNvGrpSpPr/>
              <p:nvPr/>
            </p:nvGrpSpPr>
            <p:grpSpPr>
              <a:xfrm>
                <a:off x="5847936" y="991929"/>
                <a:ext cx="568696" cy="201168"/>
                <a:chOff x="5868383" y="858579"/>
                <a:chExt cx="568696" cy="201168"/>
              </a:xfrm>
            </p:grpSpPr>
            <p:sp>
              <p:nvSpPr>
                <p:cNvPr id="292" name="Google Shape;152;p1">
                  <a:extLst>
                    <a:ext uri="{FF2B5EF4-FFF2-40B4-BE49-F238E27FC236}">
                      <a16:creationId xmlns:a16="http://schemas.microsoft.com/office/drawing/2014/main" id="{FB9C2089-F1B2-4613-96DF-5B37BB8C1572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3;p1">
                  <a:extLst>
                    <a:ext uri="{FF2B5EF4-FFF2-40B4-BE49-F238E27FC236}">
                      <a16:creationId xmlns:a16="http://schemas.microsoft.com/office/drawing/2014/main" id="{D2DA0DEA-7C1C-4D1B-B177-A67C32A1171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54;p1">
                  <a:extLst>
                    <a:ext uri="{FF2B5EF4-FFF2-40B4-BE49-F238E27FC236}">
                      <a16:creationId xmlns:a16="http://schemas.microsoft.com/office/drawing/2014/main" id="{BE43D6F7-777C-4728-B2BF-2C99F1E5838B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55;p1">
                  <a:extLst>
                    <a:ext uri="{FF2B5EF4-FFF2-40B4-BE49-F238E27FC236}">
                      <a16:creationId xmlns:a16="http://schemas.microsoft.com/office/drawing/2014/main" id="{5607F864-DA93-437D-8461-27AAE1B75AD6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156;p1">
                <a:extLst>
                  <a:ext uri="{FF2B5EF4-FFF2-40B4-BE49-F238E27FC236}">
                    <a16:creationId xmlns:a16="http://schemas.microsoft.com/office/drawing/2014/main" id="{E33ACBFA-849E-49FD-92A5-FB27F635BA47}"/>
                  </a:ext>
                </a:extLst>
              </p:cNvPr>
              <p:cNvGrpSpPr/>
              <p:nvPr/>
            </p:nvGrpSpPr>
            <p:grpSpPr>
              <a:xfrm>
                <a:off x="5847936" y="1507207"/>
                <a:ext cx="568696" cy="201168"/>
                <a:chOff x="5868383" y="858579"/>
                <a:chExt cx="568696" cy="201168"/>
              </a:xfrm>
            </p:grpSpPr>
            <p:sp>
              <p:nvSpPr>
                <p:cNvPr id="288" name="Google Shape;157;p1">
                  <a:extLst>
                    <a:ext uri="{FF2B5EF4-FFF2-40B4-BE49-F238E27FC236}">
                      <a16:creationId xmlns:a16="http://schemas.microsoft.com/office/drawing/2014/main" id="{5017B3A5-5D39-45AF-9C2E-3E90B34CA7EA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158;p1">
                  <a:extLst>
                    <a:ext uri="{FF2B5EF4-FFF2-40B4-BE49-F238E27FC236}">
                      <a16:creationId xmlns:a16="http://schemas.microsoft.com/office/drawing/2014/main" id="{0D2C64E7-ECD5-44DF-B06D-A024744B8399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159;p1">
                  <a:extLst>
                    <a:ext uri="{FF2B5EF4-FFF2-40B4-BE49-F238E27FC236}">
                      <a16:creationId xmlns:a16="http://schemas.microsoft.com/office/drawing/2014/main" id="{6D215900-BC4B-4A0A-B7C5-2FE95BAD9AD0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60;p1">
                  <a:extLst>
                    <a:ext uri="{FF2B5EF4-FFF2-40B4-BE49-F238E27FC236}">
                      <a16:creationId xmlns:a16="http://schemas.microsoft.com/office/drawing/2014/main" id="{9FEFCC60-85AB-42B1-B7FA-9EB3C003F9F7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161;p1">
                <a:extLst>
                  <a:ext uri="{FF2B5EF4-FFF2-40B4-BE49-F238E27FC236}">
                    <a16:creationId xmlns:a16="http://schemas.microsoft.com/office/drawing/2014/main" id="{88E68B62-31E0-40E1-A40C-DB3ED0E279C0}"/>
                  </a:ext>
                </a:extLst>
              </p:cNvPr>
              <p:cNvGrpSpPr/>
              <p:nvPr/>
            </p:nvGrpSpPr>
            <p:grpSpPr>
              <a:xfrm>
                <a:off x="5847936" y="2537763"/>
                <a:ext cx="568696" cy="201168"/>
                <a:chOff x="5868383" y="858579"/>
                <a:chExt cx="568696" cy="201168"/>
              </a:xfrm>
            </p:grpSpPr>
            <p:sp>
              <p:nvSpPr>
                <p:cNvPr id="284" name="Google Shape;162;p1">
                  <a:extLst>
                    <a:ext uri="{FF2B5EF4-FFF2-40B4-BE49-F238E27FC236}">
                      <a16:creationId xmlns:a16="http://schemas.microsoft.com/office/drawing/2014/main" id="{3689F8CF-83AC-42B0-B646-22CA009689A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163;p1">
                  <a:extLst>
                    <a:ext uri="{FF2B5EF4-FFF2-40B4-BE49-F238E27FC236}">
                      <a16:creationId xmlns:a16="http://schemas.microsoft.com/office/drawing/2014/main" id="{E205662C-C8FE-4252-8F45-FA43D3A3A37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164;p1">
                  <a:extLst>
                    <a:ext uri="{FF2B5EF4-FFF2-40B4-BE49-F238E27FC236}">
                      <a16:creationId xmlns:a16="http://schemas.microsoft.com/office/drawing/2014/main" id="{416B5F63-135A-494F-B8D9-689FC3667A91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165;p1">
                  <a:extLst>
                    <a:ext uri="{FF2B5EF4-FFF2-40B4-BE49-F238E27FC236}">
                      <a16:creationId xmlns:a16="http://schemas.microsoft.com/office/drawing/2014/main" id="{E0760FE3-9E0C-4BE9-A7E7-7274E918F38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166;p1">
                <a:extLst>
                  <a:ext uri="{FF2B5EF4-FFF2-40B4-BE49-F238E27FC236}">
                    <a16:creationId xmlns:a16="http://schemas.microsoft.com/office/drawing/2014/main" id="{7BBE7DDB-52E1-49B2-8F62-CC1C1DDD7CEF}"/>
                  </a:ext>
                </a:extLst>
              </p:cNvPr>
              <p:cNvGrpSpPr/>
              <p:nvPr/>
            </p:nvGrpSpPr>
            <p:grpSpPr>
              <a:xfrm>
                <a:off x="5847936" y="3568319"/>
                <a:ext cx="568696" cy="201168"/>
                <a:chOff x="5868383" y="858579"/>
                <a:chExt cx="568696" cy="201168"/>
              </a:xfrm>
            </p:grpSpPr>
            <p:sp>
              <p:nvSpPr>
                <p:cNvPr id="280" name="Google Shape;167;p1">
                  <a:extLst>
                    <a:ext uri="{FF2B5EF4-FFF2-40B4-BE49-F238E27FC236}">
                      <a16:creationId xmlns:a16="http://schemas.microsoft.com/office/drawing/2014/main" id="{19B2ED7B-E854-4E25-AAA4-48609B99D69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168;p1">
                  <a:extLst>
                    <a:ext uri="{FF2B5EF4-FFF2-40B4-BE49-F238E27FC236}">
                      <a16:creationId xmlns:a16="http://schemas.microsoft.com/office/drawing/2014/main" id="{AE42248C-B038-4F1B-82CB-57BDDCC72986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169;p1">
                  <a:extLst>
                    <a:ext uri="{FF2B5EF4-FFF2-40B4-BE49-F238E27FC236}">
                      <a16:creationId xmlns:a16="http://schemas.microsoft.com/office/drawing/2014/main" id="{ED1DE73B-E149-43ED-83FB-4A83DB9C73A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170;p1">
                  <a:extLst>
                    <a:ext uri="{FF2B5EF4-FFF2-40B4-BE49-F238E27FC236}">
                      <a16:creationId xmlns:a16="http://schemas.microsoft.com/office/drawing/2014/main" id="{DF09498B-6744-4BE2-A692-5EF49104330F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" name="Google Shape;171;p1">
                <a:extLst>
                  <a:ext uri="{FF2B5EF4-FFF2-40B4-BE49-F238E27FC236}">
                    <a16:creationId xmlns:a16="http://schemas.microsoft.com/office/drawing/2014/main" id="{D5618B2F-4D0B-44EA-AD8A-CCE4B6CC6E63}"/>
                  </a:ext>
                </a:extLst>
              </p:cNvPr>
              <p:cNvGrpSpPr/>
              <p:nvPr/>
            </p:nvGrpSpPr>
            <p:grpSpPr>
              <a:xfrm>
                <a:off x="5847936" y="4083597"/>
                <a:ext cx="568696" cy="201168"/>
                <a:chOff x="5868383" y="858579"/>
                <a:chExt cx="568696" cy="201168"/>
              </a:xfrm>
            </p:grpSpPr>
            <p:sp>
              <p:nvSpPr>
                <p:cNvPr id="276" name="Google Shape;172;p1">
                  <a:extLst>
                    <a:ext uri="{FF2B5EF4-FFF2-40B4-BE49-F238E27FC236}">
                      <a16:creationId xmlns:a16="http://schemas.microsoft.com/office/drawing/2014/main" id="{4BDF470E-2612-4D1E-8478-8D1F30356970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173;p1">
                  <a:extLst>
                    <a:ext uri="{FF2B5EF4-FFF2-40B4-BE49-F238E27FC236}">
                      <a16:creationId xmlns:a16="http://schemas.microsoft.com/office/drawing/2014/main" id="{C66D555C-31B4-4A8C-A51A-BB30BCE7BBAB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174;p1">
                  <a:extLst>
                    <a:ext uri="{FF2B5EF4-FFF2-40B4-BE49-F238E27FC236}">
                      <a16:creationId xmlns:a16="http://schemas.microsoft.com/office/drawing/2014/main" id="{2852BB6A-1562-477E-9E1B-D2B253B1D697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175;p1">
                  <a:extLst>
                    <a:ext uri="{FF2B5EF4-FFF2-40B4-BE49-F238E27FC236}">
                      <a16:creationId xmlns:a16="http://schemas.microsoft.com/office/drawing/2014/main" id="{8270D8EF-1DDE-45A3-A2A2-854AD633E5C8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176;p1">
                <a:extLst>
                  <a:ext uri="{FF2B5EF4-FFF2-40B4-BE49-F238E27FC236}">
                    <a16:creationId xmlns:a16="http://schemas.microsoft.com/office/drawing/2014/main" id="{42AF4820-612E-4910-9E7D-23BCCDDAF599}"/>
                  </a:ext>
                </a:extLst>
              </p:cNvPr>
              <p:cNvGrpSpPr/>
              <p:nvPr/>
            </p:nvGrpSpPr>
            <p:grpSpPr>
              <a:xfrm>
                <a:off x="5847936" y="5114153"/>
                <a:ext cx="568696" cy="201168"/>
                <a:chOff x="5868383" y="858579"/>
                <a:chExt cx="568696" cy="201168"/>
              </a:xfrm>
            </p:grpSpPr>
            <p:sp>
              <p:nvSpPr>
                <p:cNvPr id="272" name="Google Shape;177;p1">
                  <a:extLst>
                    <a:ext uri="{FF2B5EF4-FFF2-40B4-BE49-F238E27FC236}">
                      <a16:creationId xmlns:a16="http://schemas.microsoft.com/office/drawing/2014/main" id="{73BFCCEF-4C38-424F-AE5F-944E23207D1D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178;p1">
                  <a:extLst>
                    <a:ext uri="{FF2B5EF4-FFF2-40B4-BE49-F238E27FC236}">
                      <a16:creationId xmlns:a16="http://schemas.microsoft.com/office/drawing/2014/main" id="{326F9008-3E8B-4B27-AAA6-347AFEC7D781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179;p1">
                  <a:extLst>
                    <a:ext uri="{FF2B5EF4-FFF2-40B4-BE49-F238E27FC236}">
                      <a16:creationId xmlns:a16="http://schemas.microsoft.com/office/drawing/2014/main" id="{AC99EB0C-73A7-4E7F-87A3-AF3C35B60885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180;p1">
                  <a:extLst>
                    <a:ext uri="{FF2B5EF4-FFF2-40B4-BE49-F238E27FC236}">
                      <a16:creationId xmlns:a16="http://schemas.microsoft.com/office/drawing/2014/main" id="{152EC37E-DF08-4373-9A40-74EC502C0652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181;p1">
                <a:extLst>
                  <a:ext uri="{FF2B5EF4-FFF2-40B4-BE49-F238E27FC236}">
                    <a16:creationId xmlns:a16="http://schemas.microsoft.com/office/drawing/2014/main" id="{728A92F8-F0B3-4346-87E9-C969C4538C14}"/>
                  </a:ext>
                </a:extLst>
              </p:cNvPr>
              <p:cNvGrpSpPr/>
              <p:nvPr/>
            </p:nvGrpSpPr>
            <p:grpSpPr>
              <a:xfrm>
                <a:off x="5847936" y="5629431"/>
                <a:ext cx="568696" cy="201168"/>
                <a:chOff x="5868383" y="858579"/>
                <a:chExt cx="568696" cy="201168"/>
              </a:xfrm>
            </p:grpSpPr>
            <p:sp>
              <p:nvSpPr>
                <p:cNvPr id="268" name="Google Shape;182;p1">
                  <a:extLst>
                    <a:ext uri="{FF2B5EF4-FFF2-40B4-BE49-F238E27FC236}">
                      <a16:creationId xmlns:a16="http://schemas.microsoft.com/office/drawing/2014/main" id="{F74409BC-4D89-4A7C-90A6-71F6D946B391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183;p1">
                  <a:extLst>
                    <a:ext uri="{FF2B5EF4-FFF2-40B4-BE49-F238E27FC236}">
                      <a16:creationId xmlns:a16="http://schemas.microsoft.com/office/drawing/2014/main" id="{ADD934B8-926F-4791-A468-50C429A8F345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184;p1">
                  <a:extLst>
                    <a:ext uri="{FF2B5EF4-FFF2-40B4-BE49-F238E27FC236}">
                      <a16:creationId xmlns:a16="http://schemas.microsoft.com/office/drawing/2014/main" id="{1314649F-6AAB-446B-BFE9-0975CA88D99C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185;p1">
                  <a:extLst>
                    <a:ext uri="{FF2B5EF4-FFF2-40B4-BE49-F238E27FC236}">
                      <a16:creationId xmlns:a16="http://schemas.microsoft.com/office/drawing/2014/main" id="{EA1C49F9-20B4-4EF3-9544-CC60E154A8A0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" name="Google Shape;186;p1">
                <a:extLst>
                  <a:ext uri="{FF2B5EF4-FFF2-40B4-BE49-F238E27FC236}">
                    <a16:creationId xmlns:a16="http://schemas.microsoft.com/office/drawing/2014/main" id="{ECD7C513-5184-4E2A-812A-67FBBB303AAA}"/>
                  </a:ext>
                </a:extLst>
              </p:cNvPr>
              <p:cNvGrpSpPr/>
              <p:nvPr/>
            </p:nvGrpSpPr>
            <p:grpSpPr>
              <a:xfrm>
                <a:off x="5847936" y="2022485"/>
                <a:ext cx="568696" cy="201168"/>
                <a:chOff x="5868383" y="858579"/>
                <a:chExt cx="568696" cy="201168"/>
              </a:xfrm>
            </p:grpSpPr>
            <p:sp>
              <p:nvSpPr>
                <p:cNvPr id="264" name="Google Shape;187;p1">
                  <a:extLst>
                    <a:ext uri="{FF2B5EF4-FFF2-40B4-BE49-F238E27FC236}">
                      <a16:creationId xmlns:a16="http://schemas.microsoft.com/office/drawing/2014/main" id="{66924CD2-79AB-4E40-A106-32AD8C14BBEB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188;p1">
                  <a:extLst>
                    <a:ext uri="{FF2B5EF4-FFF2-40B4-BE49-F238E27FC236}">
                      <a16:creationId xmlns:a16="http://schemas.microsoft.com/office/drawing/2014/main" id="{CD0CA732-F5C5-4C24-81F1-9C63B9C6A84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189;p1">
                  <a:extLst>
                    <a:ext uri="{FF2B5EF4-FFF2-40B4-BE49-F238E27FC236}">
                      <a16:creationId xmlns:a16="http://schemas.microsoft.com/office/drawing/2014/main" id="{D21EAF97-9D9B-4ACB-A496-7F7F5D27D33E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190;p1">
                  <a:extLst>
                    <a:ext uri="{FF2B5EF4-FFF2-40B4-BE49-F238E27FC236}">
                      <a16:creationId xmlns:a16="http://schemas.microsoft.com/office/drawing/2014/main" id="{E3D7B4F7-2CD8-4EA6-96F4-36791524F041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191;p1">
                <a:extLst>
                  <a:ext uri="{FF2B5EF4-FFF2-40B4-BE49-F238E27FC236}">
                    <a16:creationId xmlns:a16="http://schemas.microsoft.com/office/drawing/2014/main" id="{8B753A50-52C9-4244-879A-9965F152A4BF}"/>
                  </a:ext>
                </a:extLst>
              </p:cNvPr>
              <p:cNvGrpSpPr/>
              <p:nvPr/>
            </p:nvGrpSpPr>
            <p:grpSpPr>
              <a:xfrm>
                <a:off x="5847936" y="3053041"/>
                <a:ext cx="568696" cy="201168"/>
                <a:chOff x="5868383" y="858579"/>
                <a:chExt cx="568696" cy="201168"/>
              </a:xfrm>
            </p:grpSpPr>
            <p:sp>
              <p:nvSpPr>
                <p:cNvPr id="260" name="Google Shape;192;p1">
                  <a:extLst>
                    <a:ext uri="{FF2B5EF4-FFF2-40B4-BE49-F238E27FC236}">
                      <a16:creationId xmlns:a16="http://schemas.microsoft.com/office/drawing/2014/main" id="{5882B4F0-D17E-4786-8CDE-E1ADB18D4565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193;p1">
                  <a:extLst>
                    <a:ext uri="{FF2B5EF4-FFF2-40B4-BE49-F238E27FC236}">
                      <a16:creationId xmlns:a16="http://schemas.microsoft.com/office/drawing/2014/main" id="{B7852EE5-61D9-46B5-BDA5-51558AA88E18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194;p1">
                  <a:extLst>
                    <a:ext uri="{FF2B5EF4-FFF2-40B4-BE49-F238E27FC236}">
                      <a16:creationId xmlns:a16="http://schemas.microsoft.com/office/drawing/2014/main" id="{8466BBCF-7B0D-46E8-BBEE-54515D97C4FF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195;p1">
                  <a:extLst>
                    <a:ext uri="{FF2B5EF4-FFF2-40B4-BE49-F238E27FC236}">
                      <a16:creationId xmlns:a16="http://schemas.microsoft.com/office/drawing/2014/main" id="{B1A1E977-4B17-4005-973D-4F5217D2C4F5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196;p1">
                <a:extLst>
                  <a:ext uri="{FF2B5EF4-FFF2-40B4-BE49-F238E27FC236}">
                    <a16:creationId xmlns:a16="http://schemas.microsoft.com/office/drawing/2014/main" id="{066BB06C-A4C0-4E06-A19D-90625E666819}"/>
                  </a:ext>
                </a:extLst>
              </p:cNvPr>
              <p:cNvGrpSpPr/>
              <p:nvPr/>
            </p:nvGrpSpPr>
            <p:grpSpPr>
              <a:xfrm>
                <a:off x="5847936" y="4598875"/>
                <a:ext cx="568696" cy="201168"/>
                <a:chOff x="5868383" y="858579"/>
                <a:chExt cx="568696" cy="201168"/>
              </a:xfrm>
            </p:grpSpPr>
            <p:sp>
              <p:nvSpPr>
                <p:cNvPr id="256" name="Google Shape;197;p1">
                  <a:extLst>
                    <a:ext uri="{FF2B5EF4-FFF2-40B4-BE49-F238E27FC236}">
                      <a16:creationId xmlns:a16="http://schemas.microsoft.com/office/drawing/2014/main" id="{B719AB06-DC7F-4DBB-9142-F89B35795E9F}"/>
                    </a:ext>
                  </a:extLst>
                </p:cNvPr>
                <p:cNvSpPr/>
                <p:nvPr/>
              </p:nvSpPr>
              <p:spPr>
                <a:xfrm>
                  <a:off x="6237851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198;p1">
                  <a:extLst>
                    <a:ext uri="{FF2B5EF4-FFF2-40B4-BE49-F238E27FC236}">
                      <a16:creationId xmlns:a16="http://schemas.microsoft.com/office/drawing/2014/main" id="{1B36BB8A-717C-4E05-B98D-DAFB627BBF60}"/>
                    </a:ext>
                  </a:extLst>
                </p:cNvPr>
                <p:cNvSpPr/>
                <p:nvPr/>
              </p:nvSpPr>
              <p:spPr>
                <a:xfrm>
                  <a:off x="5868383" y="858579"/>
                  <a:ext cx="199228" cy="201168"/>
                </a:xfrm>
                <a:prstGeom prst="ellipse">
                  <a:avLst/>
                </a:prstGeom>
                <a:solidFill>
                  <a:srgbClr val="654F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199;p1">
                  <a:extLst>
                    <a:ext uri="{FF2B5EF4-FFF2-40B4-BE49-F238E27FC236}">
                      <a16:creationId xmlns:a16="http://schemas.microsoft.com/office/drawing/2014/main" id="{4FAA6C3F-ABB0-426C-97D9-7670059C76F4}"/>
                    </a:ext>
                  </a:extLst>
                </p:cNvPr>
                <p:cNvSpPr/>
                <p:nvPr/>
              </p:nvSpPr>
              <p:spPr>
                <a:xfrm>
                  <a:off x="5918911" y="903272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00;p1">
                  <a:extLst>
                    <a:ext uri="{FF2B5EF4-FFF2-40B4-BE49-F238E27FC236}">
                      <a16:creationId xmlns:a16="http://schemas.microsoft.com/office/drawing/2014/main" id="{8F557081-11EA-4FA6-84EE-42ECCAB00559}"/>
                    </a:ext>
                  </a:extLst>
                </p:cNvPr>
                <p:cNvSpPr/>
                <p:nvPr/>
              </p:nvSpPr>
              <p:spPr>
                <a:xfrm>
                  <a:off x="5926176" y="974941"/>
                  <a:ext cx="441889" cy="52004"/>
                </a:xfrm>
                <a:prstGeom prst="flowChartTerminator">
                  <a:avLst/>
                </a:prstGeom>
                <a:gradFill>
                  <a:gsLst>
                    <a:gs pos="0">
                      <a:srgbClr val="595959"/>
                    </a:gs>
                    <a:gs pos="24000">
                      <a:srgbClr val="3F3F3F"/>
                    </a:gs>
                    <a:gs pos="47000">
                      <a:schemeClr val="lt1"/>
                    </a:gs>
                    <a:gs pos="79668">
                      <a:schemeClr val="lt1"/>
                    </a:gs>
                    <a:gs pos="93000">
                      <a:srgbClr val="3F3F3F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9" name="Google Shape;207;p1">
            <a:extLst>
              <a:ext uri="{FF2B5EF4-FFF2-40B4-BE49-F238E27FC236}">
                <a16:creationId xmlns:a16="http://schemas.microsoft.com/office/drawing/2014/main" id="{7240015C-AE01-4838-A061-94E6D562F7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503702">
            <a:off x="8239415" y="4692279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B83F641-0127-473F-97F1-056FFDB9B8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3" y="5731009"/>
            <a:ext cx="1617020" cy="550093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0B172639-D577-44C9-AEA4-454CBF442C5F}"/>
              </a:ext>
            </a:extLst>
          </p:cNvPr>
          <p:cNvSpPr txBox="1"/>
          <p:nvPr/>
        </p:nvSpPr>
        <p:spPr>
          <a:xfrm>
            <a:off x="2389776" y="893535"/>
            <a:ext cx="255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3"/>
            <a:r>
              <a:rPr lang="en-US" sz="2000" dirty="0">
                <a:solidFill>
                  <a:schemeClr val="accent6">
                    <a:lumMod val="25000"/>
                  </a:schemeClr>
                </a:solidFill>
                <a:latin typeface="Modern Love Grunge" panose="04070805081005020601" pitchFamily="82" charset="0"/>
              </a:rPr>
              <a:t>Limitations?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115A0B3C-1E57-4C96-A9B7-C86A9F30A046}"/>
              </a:ext>
            </a:extLst>
          </p:cNvPr>
          <p:cNvSpPr txBox="1"/>
          <p:nvPr/>
        </p:nvSpPr>
        <p:spPr>
          <a:xfrm>
            <a:off x="1757373" y="1463491"/>
            <a:ext cx="3859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sz="1600" dirty="0">
                <a:solidFill>
                  <a:srgbClr val="161616"/>
                </a:solidFill>
                <a:latin typeface="Berlin Sans FB" panose="020E0602020502020306" pitchFamily="34" charset="0"/>
              </a:rPr>
              <a:t>Maximum document size – 16MB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490800-206D-4A9C-A4F2-9F0E48351B33}"/>
              </a:ext>
            </a:extLst>
          </p:cNvPr>
          <p:cNvSpPr txBox="1"/>
          <p:nvPr/>
        </p:nvSpPr>
        <p:spPr>
          <a:xfrm>
            <a:off x="1734062" y="2228873"/>
            <a:ext cx="3859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sz="1600" dirty="0">
                <a:solidFill>
                  <a:srgbClr val="161616"/>
                </a:solidFill>
                <a:latin typeface="Berlin Sans FB" panose="020E0602020502020306" pitchFamily="34" charset="0"/>
              </a:rPr>
              <a:t>Maximum Nesting – 100 levels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AFEF98-E141-431B-998E-8603C867FA97}"/>
              </a:ext>
            </a:extLst>
          </p:cNvPr>
          <p:cNvSpPr txBox="1"/>
          <p:nvPr/>
        </p:nvSpPr>
        <p:spPr>
          <a:xfrm>
            <a:off x="1729464" y="2993331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600" b="0" i="0" dirty="0">
                <a:solidFill>
                  <a:srgbClr val="161616"/>
                </a:solidFill>
                <a:effectLst/>
                <a:latin typeface="Berlin Sans FB" panose="020E0602020502020306" pitchFamily="34" charset="0"/>
              </a:rPr>
              <a:t>DB name is limited to 64 chars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71AEA-975B-418F-97B2-C5C93F4B90D5}"/>
              </a:ext>
            </a:extLst>
          </p:cNvPr>
          <p:cNvSpPr txBox="1"/>
          <p:nvPr/>
        </p:nvSpPr>
        <p:spPr>
          <a:xfrm>
            <a:off x="1745006" y="3618580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600" dirty="0">
                <a:solidFill>
                  <a:srgbClr val="161616"/>
                </a:solidFill>
                <a:latin typeface="Berlin Sans FB" panose="020E0602020502020306" pitchFamily="34" charset="0"/>
              </a:rPr>
              <a:t>Max Indexes per Collections - 64</a:t>
            </a:r>
            <a:endParaRPr lang="en-US" sz="1600" b="0" i="0" dirty="0">
              <a:solidFill>
                <a:srgbClr val="161616"/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7EA01C-3570-4E76-A10C-BF8A02D69A27}"/>
              </a:ext>
            </a:extLst>
          </p:cNvPr>
          <p:cNvSpPr txBox="1"/>
          <p:nvPr/>
        </p:nvSpPr>
        <p:spPr>
          <a:xfrm>
            <a:off x="6919897" y="1457487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600" dirty="0">
                <a:solidFill>
                  <a:srgbClr val="161616"/>
                </a:solidFill>
                <a:latin typeface="Berlin Sans FB" panose="020E0602020502020306" pitchFamily="34" charset="0"/>
              </a:rPr>
              <a:t>Not Ideal for ACID operations</a:t>
            </a:r>
            <a:endParaRPr lang="en-US" sz="1600" b="0" i="0" dirty="0">
              <a:solidFill>
                <a:srgbClr val="161616"/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5614D1F-12AA-4BE1-BDD5-D2C6A2599638}"/>
              </a:ext>
            </a:extLst>
          </p:cNvPr>
          <p:cNvSpPr txBox="1"/>
          <p:nvPr/>
        </p:nvSpPr>
        <p:spPr>
          <a:xfrm>
            <a:off x="6866620" y="2214585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600" dirty="0">
                <a:solidFill>
                  <a:srgbClr val="161616"/>
                </a:solidFill>
                <a:latin typeface="Berlin Sans FB" panose="020E0602020502020306" pitchFamily="34" charset="0"/>
              </a:rPr>
              <a:t>Not Ideal for complex join queries</a:t>
            </a:r>
            <a:endParaRPr lang="en-US" sz="1600" b="0" i="0" dirty="0">
              <a:solidFill>
                <a:srgbClr val="161616"/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7E9174-C40E-4ECE-AB43-D5397C0BAC10}"/>
              </a:ext>
            </a:extLst>
          </p:cNvPr>
          <p:cNvSpPr txBox="1"/>
          <p:nvPr/>
        </p:nvSpPr>
        <p:spPr>
          <a:xfrm>
            <a:off x="6850292" y="2982465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600" dirty="0">
                <a:solidFill>
                  <a:srgbClr val="161616"/>
                </a:solidFill>
                <a:latin typeface="Berlin Sans FB" panose="020E0602020502020306" pitchFamily="34" charset="0"/>
              </a:rPr>
              <a:t>Triggers, Stored Procedures not supported</a:t>
            </a:r>
            <a:endParaRPr lang="en-US" sz="1600" b="0" i="0" dirty="0">
              <a:solidFill>
                <a:srgbClr val="161616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84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324" grpId="0"/>
      <p:bldP spid="104" grpId="0"/>
      <p:bldP spid="106" grpId="0"/>
      <p:bldP spid="101" grpId="0"/>
      <p:bldP spid="103" grpId="0"/>
      <p:bldP spid="105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257A084A-0EDF-494C-9F5C-72CFF457F7BE}"/>
              </a:ext>
            </a:extLst>
          </p:cNvPr>
          <p:cNvSpPr txBox="1">
            <a:spLocks/>
          </p:cNvSpPr>
          <p:nvPr/>
        </p:nvSpPr>
        <p:spPr>
          <a:xfrm>
            <a:off x="715279" y="4261801"/>
            <a:ext cx="9887921" cy="341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5B300BF-3A65-4D06-BCD6-3ED7632F8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805580"/>
              </p:ext>
            </p:extLst>
          </p:nvPr>
        </p:nvGraphicFramePr>
        <p:xfrm>
          <a:off x="2365604" y="1036948"/>
          <a:ext cx="7460792" cy="5101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420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Microsoft Office PowerPoint</Application>
  <PresentationFormat>Widescreen</PresentationFormat>
  <Paragraphs>363</Paragraphs>
  <Slides>50</Slides>
  <Notes>38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Nova Light</vt:lpstr>
      <vt:lpstr>Berlin Sans FB</vt:lpstr>
      <vt:lpstr>Calibri</vt:lpstr>
      <vt:lpstr>Calibri Light</vt:lpstr>
      <vt:lpstr>Modern Love Grunge</vt:lpstr>
      <vt:lpstr>verdana</vt:lpstr>
      <vt:lpstr>Office Theme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navdeep kaur</dc:creator>
  <cp:lastModifiedBy>navdeep kaur</cp:lastModifiedBy>
  <cp:revision>128</cp:revision>
  <dcterms:created xsi:type="dcterms:W3CDTF">2020-10-19T05:07:29Z</dcterms:created>
  <dcterms:modified xsi:type="dcterms:W3CDTF">2021-05-31T13:30:16Z</dcterms:modified>
</cp:coreProperties>
</file>