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7F5FD-75B4-4320-9ED5-E5A1FC9AB863}" v="2374" dt="2022-12-11T10:20:54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BA705-8D7B-46BB-A143-379D36E7F2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636F77-9F34-4A5B-8752-7D0D894BE56A}">
      <dgm:prSet/>
      <dgm:spPr/>
      <dgm:t>
        <a:bodyPr/>
        <a:lstStyle/>
        <a:p>
          <a:r>
            <a:rPr lang="cs-CZ" dirty="0"/>
            <a:t>Prototyp je dostupný po zaregistrování pro každého - odkaz: https://muj-projekt.cloud/</a:t>
          </a:r>
          <a:endParaRPr lang="en-US" dirty="0"/>
        </a:p>
      </dgm:t>
    </dgm:pt>
    <dgm:pt modelId="{D05076A0-4219-465B-B006-E9509306C16E}" type="parTrans" cxnId="{CE8C4D1E-B1EF-4E7B-BC24-B3F11A5BA0A0}">
      <dgm:prSet/>
      <dgm:spPr/>
      <dgm:t>
        <a:bodyPr/>
        <a:lstStyle/>
        <a:p>
          <a:endParaRPr lang="en-US"/>
        </a:p>
      </dgm:t>
    </dgm:pt>
    <dgm:pt modelId="{8250C2D6-8A98-41A9-936F-BFD900FF0A8E}" type="sibTrans" cxnId="{CE8C4D1E-B1EF-4E7B-BC24-B3F11A5BA0A0}">
      <dgm:prSet/>
      <dgm:spPr/>
      <dgm:t>
        <a:bodyPr/>
        <a:lstStyle/>
        <a:p>
          <a:endParaRPr lang="en-US"/>
        </a:p>
      </dgm:t>
    </dgm:pt>
    <dgm:pt modelId="{B0ADA731-CB19-4086-8AD3-F6D6F96A0165}">
      <dgm:prSet/>
      <dgm:spPr/>
      <dgm:t>
        <a:bodyPr/>
        <a:lstStyle/>
        <a:p>
          <a:r>
            <a:rPr lang="cs-CZ" dirty="0"/>
            <a:t>Inovace tohoto projektu spočívá v zaměření na danou oblast - školu. Zatím byl Car </a:t>
          </a:r>
          <a:r>
            <a:rPr lang="cs-CZ" dirty="0" err="1"/>
            <a:t>Sharing</a:t>
          </a:r>
          <a:r>
            <a:rPr lang="cs-CZ" dirty="0"/>
            <a:t> dostupný jen pro dospělé osoby. To se spolu s tímto webem změní.</a:t>
          </a:r>
          <a:endParaRPr lang="en-US" dirty="0"/>
        </a:p>
      </dgm:t>
    </dgm:pt>
    <dgm:pt modelId="{91521C4F-6880-42EE-8384-ED3A6E7BE5EC}" type="parTrans" cxnId="{346C010B-4B78-4881-AA81-BFAF3EE688CF}">
      <dgm:prSet/>
      <dgm:spPr/>
      <dgm:t>
        <a:bodyPr/>
        <a:lstStyle/>
        <a:p>
          <a:endParaRPr lang="en-US"/>
        </a:p>
      </dgm:t>
    </dgm:pt>
    <dgm:pt modelId="{00DBB181-90FF-45CE-ACBC-83B4FFBFB665}" type="sibTrans" cxnId="{346C010B-4B78-4881-AA81-BFAF3EE688CF}">
      <dgm:prSet/>
      <dgm:spPr/>
      <dgm:t>
        <a:bodyPr/>
        <a:lstStyle/>
        <a:p>
          <a:endParaRPr lang="en-US"/>
        </a:p>
      </dgm:t>
    </dgm:pt>
    <dgm:pt modelId="{94DEE82C-9C0D-448F-89AA-4C0640B46A6D}">
      <dgm:prSet/>
      <dgm:spPr/>
      <dgm:t>
        <a:bodyPr/>
        <a:lstStyle/>
        <a:p>
          <a:r>
            <a:rPr lang="cs-CZ" dirty="0"/>
            <a:t>To ale také přinese jisté opatření a pravidla.</a:t>
          </a:r>
          <a:endParaRPr lang="en-US" dirty="0"/>
        </a:p>
      </dgm:t>
    </dgm:pt>
    <dgm:pt modelId="{63D11017-87A9-4850-96C6-90392CFFC218}" type="parTrans" cxnId="{D5891D9B-0301-476F-8953-112B637E5206}">
      <dgm:prSet/>
      <dgm:spPr/>
      <dgm:t>
        <a:bodyPr/>
        <a:lstStyle/>
        <a:p>
          <a:endParaRPr lang="en-US"/>
        </a:p>
      </dgm:t>
    </dgm:pt>
    <dgm:pt modelId="{48F69DFA-1157-41B8-B938-72E8D51DF466}" type="sibTrans" cxnId="{D5891D9B-0301-476F-8953-112B637E5206}">
      <dgm:prSet/>
      <dgm:spPr/>
      <dgm:t>
        <a:bodyPr/>
        <a:lstStyle/>
        <a:p>
          <a:endParaRPr lang="en-US"/>
        </a:p>
      </dgm:t>
    </dgm:pt>
    <dgm:pt modelId="{E260A68A-AD4A-4ED9-B210-4F6F98C81645}">
      <dgm:prSet phldr="0"/>
      <dgm:spPr/>
      <dgm:t>
        <a:bodyPr/>
        <a:lstStyle/>
        <a:p>
          <a:pPr rtl="0"/>
          <a:r>
            <a:rPr lang="cs-CZ" dirty="0">
              <a:latin typeface="Century Gothic"/>
            </a:rPr>
            <a:t>V tuto chvíli Vás web odkáže zaregistrovat a ověřit Váš email. Dále dokážete nahrát "inzerát" na školu podle výběru. Pro zatím je fórum na "inzeráty" pro všechny školy stejný</a:t>
          </a:r>
        </a:p>
      </dgm:t>
    </dgm:pt>
    <dgm:pt modelId="{C4156F4A-51BC-41AD-BFDB-BF35EB4E292D}" type="parTrans" cxnId="{442B1616-E53D-4AC7-BD3A-F80370769022}">
      <dgm:prSet/>
      <dgm:spPr/>
    </dgm:pt>
    <dgm:pt modelId="{803AC355-A373-4A48-8C11-656718B01071}" type="sibTrans" cxnId="{442B1616-E53D-4AC7-BD3A-F80370769022}">
      <dgm:prSet/>
      <dgm:spPr/>
    </dgm:pt>
    <dgm:pt modelId="{FAD87736-BCD3-4503-961F-03416C73E499}" type="pres">
      <dgm:prSet presAssocID="{50FBA705-8D7B-46BB-A143-379D36E7F282}" presName="linear" presStyleCnt="0">
        <dgm:presLayoutVars>
          <dgm:animLvl val="lvl"/>
          <dgm:resizeHandles val="exact"/>
        </dgm:presLayoutVars>
      </dgm:prSet>
      <dgm:spPr/>
    </dgm:pt>
    <dgm:pt modelId="{E7715740-A24F-493D-ADF9-1FF3B6D2312F}" type="pres">
      <dgm:prSet presAssocID="{ED636F77-9F34-4A5B-8752-7D0D894BE5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2A136E-F7DE-4F6D-BFAE-17662702C616}" type="pres">
      <dgm:prSet presAssocID="{8250C2D6-8A98-41A9-936F-BFD900FF0A8E}" presName="spacer" presStyleCnt="0"/>
      <dgm:spPr/>
    </dgm:pt>
    <dgm:pt modelId="{6D98DB74-C47E-44BA-911B-8B8CB2A894E1}" type="pres">
      <dgm:prSet presAssocID="{E260A68A-AD4A-4ED9-B210-4F6F98C816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D1F1A9-677E-44E3-879E-7C163221318D}" type="pres">
      <dgm:prSet presAssocID="{803AC355-A373-4A48-8C11-656718B01071}" presName="spacer" presStyleCnt="0"/>
      <dgm:spPr/>
    </dgm:pt>
    <dgm:pt modelId="{A641C4B5-4CB1-4852-A138-9E2AB7B9DFA5}" type="pres">
      <dgm:prSet presAssocID="{B0ADA731-CB19-4086-8AD3-F6D6F96A016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B901B3-31DC-4D6B-997D-B95688820F53}" type="pres">
      <dgm:prSet presAssocID="{00DBB181-90FF-45CE-ACBC-83B4FFBFB665}" presName="spacer" presStyleCnt="0"/>
      <dgm:spPr/>
    </dgm:pt>
    <dgm:pt modelId="{F45C3AC5-DDFA-4020-BF73-4D15E8075224}" type="pres">
      <dgm:prSet presAssocID="{94DEE82C-9C0D-448F-89AA-4C0640B46A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6C010B-4B78-4881-AA81-BFAF3EE688CF}" srcId="{50FBA705-8D7B-46BB-A143-379D36E7F282}" destId="{B0ADA731-CB19-4086-8AD3-F6D6F96A0165}" srcOrd="2" destOrd="0" parTransId="{91521C4F-6880-42EE-8384-ED3A6E7BE5EC}" sibTransId="{00DBB181-90FF-45CE-ACBC-83B4FFBFB665}"/>
    <dgm:cxn modelId="{442B1616-E53D-4AC7-BD3A-F80370769022}" srcId="{50FBA705-8D7B-46BB-A143-379D36E7F282}" destId="{E260A68A-AD4A-4ED9-B210-4F6F98C81645}" srcOrd="1" destOrd="0" parTransId="{C4156F4A-51BC-41AD-BFDB-BF35EB4E292D}" sibTransId="{803AC355-A373-4A48-8C11-656718B01071}"/>
    <dgm:cxn modelId="{CE8C4D1E-B1EF-4E7B-BC24-B3F11A5BA0A0}" srcId="{50FBA705-8D7B-46BB-A143-379D36E7F282}" destId="{ED636F77-9F34-4A5B-8752-7D0D894BE56A}" srcOrd="0" destOrd="0" parTransId="{D05076A0-4219-465B-B006-E9509306C16E}" sibTransId="{8250C2D6-8A98-41A9-936F-BFD900FF0A8E}"/>
    <dgm:cxn modelId="{983B9522-FE7E-412F-AC7F-39C7CA4EDF9E}" type="presOf" srcId="{50FBA705-8D7B-46BB-A143-379D36E7F282}" destId="{FAD87736-BCD3-4503-961F-03416C73E499}" srcOrd="0" destOrd="0" presId="urn:microsoft.com/office/officeart/2005/8/layout/vList2"/>
    <dgm:cxn modelId="{27B94973-8525-40A9-AEA0-BA937F7FE272}" type="presOf" srcId="{B0ADA731-CB19-4086-8AD3-F6D6F96A0165}" destId="{A641C4B5-4CB1-4852-A138-9E2AB7B9DFA5}" srcOrd="0" destOrd="0" presId="urn:microsoft.com/office/officeart/2005/8/layout/vList2"/>
    <dgm:cxn modelId="{D5891D9B-0301-476F-8953-112B637E5206}" srcId="{50FBA705-8D7B-46BB-A143-379D36E7F282}" destId="{94DEE82C-9C0D-448F-89AA-4C0640B46A6D}" srcOrd="3" destOrd="0" parTransId="{63D11017-87A9-4850-96C6-90392CFFC218}" sibTransId="{48F69DFA-1157-41B8-B938-72E8D51DF466}"/>
    <dgm:cxn modelId="{7C8A0FAD-D2CA-43B1-8F80-72F1E31FFC4D}" type="presOf" srcId="{94DEE82C-9C0D-448F-89AA-4C0640B46A6D}" destId="{F45C3AC5-DDFA-4020-BF73-4D15E8075224}" srcOrd="0" destOrd="0" presId="urn:microsoft.com/office/officeart/2005/8/layout/vList2"/>
    <dgm:cxn modelId="{C79EFCB4-7E3B-4E3F-A495-F52521BC54C9}" type="presOf" srcId="{ED636F77-9F34-4A5B-8752-7D0D894BE56A}" destId="{E7715740-A24F-493D-ADF9-1FF3B6D2312F}" srcOrd="0" destOrd="0" presId="urn:microsoft.com/office/officeart/2005/8/layout/vList2"/>
    <dgm:cxn modelId="{9BB47BE5-5F24-4DFB-B320-2B6815DD04DB}" type="presOf" srcId="{E260A68A-AD4A-4ED9-B210-4F6F98C81645}" destId="{6D98DB74-C47E-44BA-911B-8B8CB2A894E1}" srcOrd="0" destOrd="0" presId="urn:microsoft.com/office/officeart/2005/8/layout/vList2"/>
    <dgm:cxn modelId="{DCBA86FE-2774-4B61-910A-889503217589}" type="presParOf" srcId="{FAD87736-BCD3-4503-961F-03416C73E499}" destId="{E7715740-A24F-493D-ADF9-1FF3B6D2312F}" srcOrd="0" destOrd="0" presId="urn:microsoft.com/office/officeart/2005/8/layout/vList2"/>
    <dgm:cxn modelId="{12087A84-400D-4D87-A1A6-FBC7CEDF673B}" type="presParOf" srcId="{FAD87736-BCD3-4503-961F-03416C73E499}" destId="{232A136E-F7DE-4F6D-BFAE-17662702C616}" srcOrd="1" destOrd="0" presId="urn:microsoft.com/office/officeart/2005/8/layout/vList2"/>
    <dgm:cxn modelId="{932D0D8C-BEE6-456D-B10C-313804A0B2FF}" type="presParOf" srcId="{FAD87736-BCD3-4503-961F-03416C73E499}" destId="{6D98DB74-C47E-44BA-911B-8B8CB2A894E1}" srcOrd="2" destOrd="0" presId="urn:microsoft.com/office/officeart/2005/8/layout/vList2"/>
    <dgm:cxn modelId="{12906CD3-AEAC-477B-9390-2B440578C69A}" type="presParOf" srcId="{FAD87736-BCD3-4503-961F-03416C73E499}" destId="{60D1F1A9-677E-44E3-879E-7C163221318D}" srcOrd="3" destOrd="0" presId="urn:microsoft.com/office/officeart/2005/8/layout/vList2"/>
    <dgm:cxn modelId="{DFBBA04D-6E96-4C56-BC8A-6CF8D090EB8E}" type="presParOf" srcId="{FAD87736-BCD3-4503-961F-03416C73E499}" destId="{A641C4B5-4CB1-4852-A138-9E2AB7B9DFA5}" srcOrd="4" destOrd="0" presId="urn:microsoft.com/office/officeart/2005/8/layout/vList2"/>
    <dgm:cxn modelId="{E54FC9CF-C8A5-436C-AE11-A6DE4314CD3D}" type="presParOf" srcId="{FAD87736-BCD3-4503-961F-03416C73E499}" destId="{C7B901B3-31DC-4D6B-997D-B95688820F53}" srcOrd="5" destOrd="0" presId="urn:microsoft.com/office/officeart/2005/8/layout/vList2"/>
    <dgm:cxn modelId="{065BE66A-D72D-4EA8-9174-ABE9241621F0}" type="presParOf" srcId="{FAD87736-BCD3-4503-961F-03416C73E499}" destId="{F45C3AC5-DDFA-4020-BF73-4D15E80752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15740-A24F-493D-ADF9-1FF3B6D2312F}">
      <dsp:nvSpPr>
        <dsp:cNvPr id="0" name=""/>
        <dsp:cNvSpPr/>
      </dsp:nvSpPr>
      <dsp:spPr>
        <a:xfrm>
          <a:off x="0" y="93310"/>
          <a:ext cx="6303729" cy="1322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Prototyp je dostupný po zaregistrování pro každého - odkaz: https://muj-projekt.cloud/</a:t>
          </a:r>
          <a:endParaRPr lang="en-US" sz="1900" kern="1200" dirty="0"/>
        </a:p>
      </dsp:txBody>
      <dsp:txXfrm>
        <a:off x="64568" y="157878"/>
        <a:ext cx="6174593" cy="1193549"/>
      </dsp:txXfrm>
    </dsp:sp>
    <dsp:sp modelId="{6D98DB74-C47E-44BA-911B-8B8CB2A894E1}">
      <dsp:nvSpPr>
        <dsp:cNvPr id="0" name=""/>
        <dsp:cNvSpPr/>
      </dsp:nvSpPr>
      <dsp:spPr>
        <a:xfrm>
          <a:off x="0" y="1470715"/>
          <a:ext cx="6303729" cy="1322685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Century Gothic"/>
            </a:rPr>
            <a:t>V tuto chvíli Vás web odkáže zaregistrovat a ověřit Váš email. Dále dokážete nahrát "inzerát" na školu podle výběru. Pro zatím je fórum na "inzeráty" pro všechny školy stejný</a:t>
          </a:r>
        </a:p>
      </dsp:txBody>
      <dsp:txXfrm>
        <a:off x="64568" y="1535283"/>
        <a:ext cx="6174593" cy="1193549"/>
      </dsp:txXfrm>
    </dsp:sp>
    <dsp:sp modelId="{A641C4B5-4CB1-4852-A138-9E2AB7B9DFA5}">
      <dsp:nvSpPr>
        <dsp:cNvPr id="0" name=""/>
        <dsp:cNvSpPr/>
      </dsp:nvSpPr>
      <dsp:spPr>
        <a:xfrm>
          <a:off x="0" y="2848120"/>
          <a:ext cx="6303729" cy="1322685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Inovace tohoto projektu spočívá v zaměření na danou oblast - školu. Zatím byl Car </a:t>
          </a:r>
          <a:r>
            <a:rPr lang="cs-CZ" sz="1900" kern="1200" dirty="0" err="1"/>
            <a:t>Sharing</a:t>
          </a:r>
          <a:r>
            <a:rPr lang="cs-CZ" sz="1900" kern="1200" dirty="0"/>
            <a:t> dostupný jen pro dospělé osoby. To se spolu s tímto webem změní.</a:t>
          </a:r>
          <a:endParaRPr lang="en-US" sz="1900" kern="1200" dirty="0"/>
        </a:p>
      </dsp:txBody>
      <dsp:txXfrm>
        <a:off x="64568" y="2912688"/>
        <a:ext cx="6174593" cy="1193549"/>
      </dsp:txXfrm>
    </dsp:sp>
    <dsp:sp modelId="{F45C3AC5-DDFA-4020-BF73-4D15E8075224}">
      <dsp:nvSpPr>
        <dsp:cNvPr id="0" name=""/>
        <dsp:cNvSpPr/>
      </dsp:nvSpPr>
      <dsp:spPr>
        <a:xfrm>
          <a:off x="0" y="4225525"/>
          <a:ext cx="6303729" cy="1322685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To ale také přinese jisté opatření a pravidla.</a:t>
          </a:r>
          <a:endParaRPr lang="en-US" sz="1900" kern="1200" dirty="0"/>
        </a:p>
      </dsp:txBody>
      <dsp:txXfrm>
        <a:off x="64568" y="4290093"/>
        <a:ext cx="6174593" cy="1193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2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7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2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0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7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05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4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 descr="Obsah obrázku obloha, exteriér, silnice, scéna&#10;&#10;Popis se vygeneroval automaticky.">
            <a:extLst>
              <a:ext uri="{FF2B5EF4-FFF2-40B4-BE49-F238E27FC236}">
                <a16:creationId xmlns:a16="http://schemas.microsoft.com/office/drawing/2014/main" id="{BA220BC5-0442-355F-9322-9B832D802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0" r="24050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Car Share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Rychlý odvoz žáků do školy</a:t>
            </a:r>
          </a:p>
          <a:p>
            <a:endParaRPr lang="cs-CZ" dirty="0">
              <a:solidFill>
                <a:srgbClr val="FFFFFF"/>
              </a:solidFill>
            </a:endParaRPr>
          </a:p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sz="1800" i="1" dirty="0">
                <a:solidFill>
                  <a:srgbClr val="FFFFFF"/>
                </a:solidFill>
              </a:rPr>
              <a:t>Tým - </a:t>
            </a:r>
            <a:r>
              <a:rPr lang="cs-CZ" sz="1800" i="1" dirty="0" err="1">
                <a:solidFill>
                  <a:srgbClr val="FFFFFF"/>
                </a:solidFill>
              </a:rPr>
              <a:t>Slepičák</a:t>
            </a:r>
            <a:endParaRPr lang="cs-CZ" sz="1800" i="1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78BD6A-D491-A2B5-D76C-06FD0C4E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08FB2-5E6C-1DEE-C5FC-04BCC346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Použil jsem CSS framework: </a:t>
            </a:r>
            <a:endParaRPr lang="cs-CZ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cs-CZ" dirty="0">
                <a:ea typeface="+mn-lt"/>
                <a:cs typeface="+mn-lt"/>
                <a:hlinkClick r:id="rId2"/>
              </a:rPr>
              <a:t>https://getbootstrap.com/</a:t>
            </a:r>
            <a:endParaRPr lang="cs-CZ">
              <a:ea typeface="+mn-lt"/>
              <a:cs typeface="+mn-lt"/>
            </a:endParaRPr>
          </a:p>
          <a:p>
            <a:r>
              <a:rPr lang="cs-CZ" dirty="0"/>
              <a:t>Dále jsem udělal "inzerční" sekci podle: </a:t>
            </a:r>
          </a:p>
          <a:p>
            <a:pPr marL="0" indent="0">
              <a:buNone/>
            </a:pPr>
            <a:r>
              <a:rPr lang="cs-CZ" dirty="0">
                <a:ea typeface="+mn-lt"/>
                <a:cs typeface="+mn-lt"/>
              </a:rPr>
              <a:t>https://github.com/BraveCoderYT/Comment-System-using-Ajax</a:t>
            </a:r>
            <a:endParaRPr lang="cs-CZ" dirty="0"/>
          </a:p>
          <a:p>
            <a:endParaRPr lang="cs-CZ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36045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E7FB73-6BF0-193E-4F96-07B3CB3A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cs-CZ" dirty="0"/>
              <a:t>Nevyužité místo v autě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4309C9-292B-399B-DE7C-9F6F1482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cs-CZ" dirty="0"/>
              <a:t>Skoro ve všech případech do školy jedeme poloprázdným autem. Není to škoda?</a:t>
            </a:r>
          </a:p>
          <a:p>
            <a:pPr marL="342900" indent="-342900"/>
            <a:r>
              <a:rPr lang="cs-CZ" dirty="0"/>
              <a:t>Mnoho studentů jezdí hromadnou dopravou a čekají na zastávkách. </a:t>
            </a:r>
          </a:p>
          <a:p>
            <a:pPr marL="342900" indent="-342900"/>
            <a:r>
              <a:rPr lang="cs-CZ" dirty="0"/>
              <a:t>Stačilo by se jen domluvit a poloprázdná auta by zmizela stejně rychle jako otrávené tváře žáků.</a:t>
            </a:r>
          </a:p>
          <a:p>
            <a:pPr marL="342900" indent="-342900"/>
            <a:endParaRPr lang="cs-CZ" dirty="0"/>
          </a:p>
          <a:p>
            <a:pPr marL="342900" indent="-342900"/>
            <a:endParaRPr lang="cs-CZ" dirty="0"/>
          </a:p>
          <a:p>
            <a:pPr marL="342900" indent="-342900"/>
            <a:endParaRPr lang="cs-CZ" dirty="0"/>
          </a:p>
          <a:p>
            <a:pPr marL="342900" indent="-342900"/>
            <a:endParaRPr lang="cs-CZ" dirty="0"/>
          </a:p>
          <a:p>
            <a:pPr marL="342900" indent="-342900"/>
            <a:endParaRPr lang="cs-CZ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Školní budova">
            <a:extLst>
              <a:ext uri="{FF2B5EF4-FFF2-40B4-BE49-F238E27FC236}">
                <a16:creationId xmlns:a16="http://schemas.microsoft.com/office/drawing/2014/main" id="{9D163E4D-361B-FBFD-9A40-F16080DD5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38377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AD9E66-B762-A670-1F4C-03D69E8A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Jak moc velký problém to ale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BAD0E3-D367-B530-B26C-658BD07E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cs-CZ" dirty="0"/>
              <a:t>Není to problém, který bych považoval za kritický.</a:t>
            </a:r>
          </a:p>
          <a:p>
            <a:pPr marL="342900" indent="-342900"/>
            <a:r>
              <a:rPr lang="cs-CZ" dirty="0"/>
              <a:t>Ale vzhledem k vysokým cenám pohonných hmot a znečištění ovzduší výfukovými plyny tento projekt napomůže ekologii.</a:t>
            </a:r>
          </a:p>
          <a:p>
            <a:r>
              <a:rPr lang="cs-CZ" dirty="0"/>
              <a:t>I malý problém jako je tento, ovlivňuje náš život na Zemi.</a:t>
            </a:r>
          </a:p>
          <a:p>
            <a:r>
              <a:rPr lang="cs-CZ" dirty="0"/>
              <a:t>Tak by byla škoda, abychom ho nevyřešili.</a:t>
            </a:r>
          </a:p>
          <a:p>
            <a:endParaRPr lang="cs-CZ" dirty="0"/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4894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7B1D56-3A9B-3586-7A4F-A16ADE02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Řešení je vskutku jednoduché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F148A-3205-AE5F-BB8A-89AB6CCC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200"/>
              <a:t>Propojíme všechny rodiče z jedné školy přes jednoduchý web.</a:t>
            </a:r>
          </a:p>
          <a:p>
            <a:r>
              <a:rPr lang="cs-CZ" sz="2200"/>
              <a:t>Bude fungovat na principu "inzerátů".</a:t>
            </a:r>
          </a:p>
          <a:p>
            <a:r>
              <a:rPr lang="cs-CZ" sz="2200"/>
              <a:t>Například, když mám v autě dvě volná místa, tak podám "inzerát". Další konverzace bude pokračovat přes mobilní telefon.</a:t>
            </a:r>
          </a:p>
          <a:p>
            <a:r>
              <a:rPr lang="cs-CZ" sz="2200"/>
              <a:t>"Inzerát" bude možno podat i v případě, že potřebuji odvoz.</a:t>
            </a:r>
          </a:p>
          <a:p>
            <a:r>
              <a:rPr lang="cs-CZ" sz="2200"/>
              <a:t>"Inzeráty" samozřejmě musí obsahovat bližší informace, jako je telefonní číslo, místo srazu a datum. </a:t>
            </a:r>
          </a:p>
          <a:p>
            <a:endParaRPr lang="cs-CZ" sz="22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3247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09336D-4FF7-B152-69B1-9703412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Má tento projekt smysl a kolik bude stát?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D53BF8-06BD-692F-9230-612F1461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Zdokonalení prototypu webu bude samozřejmě nezbytné. </a:t>
            </a:r>
          </a:p>
          <a:p>
            <a:r>
              <a:rPr lang="cs-CZ" dirty="0"/>
              <a:t>Jestli chceme omezit znečištění auty, tak za to tento projekt jistě stojí.</a:t>
            </a:r>
          </a:p>
          <a:p>
            <a:r>
              <a:rPr lang="cs-CZ" dirty="0"/>
              <a:t>Cena se odrazí od vzhledu a funkčnosti webu. Jinak mám vizi, že by tato stránka mohla být dostupná každé škole, která si o to zažádá.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9147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98F60C-EA5C-E1F5-ABD7-D3624559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Prototyp</a:t>
            </a:r>
          </a:p>
        </p:txBody>
      </p:sp>
      <p:graphicFrame>
        <p:nvGraphicFramePr>
          <p:cNvPr id="40" name="Zástupný obsah 2">
            <a:extLst>
              <a:ext uri="{FF2B5EF4-FFF2-40B4-BE49-F238E27FC236}">
                <a16:creationId xmlns:a16="http://schemas.microsoft.com/office/drawing/2014/main" id="{BE986591-048E-5436-7C5D-7597B4402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658210"/>
              </p:ext>
            </p:extLst>
          </p:nvPr>
        </p:nvGraphicFramePr>
        <p:xfrm>
          <a:off x="5237018" y="644729"/>
          <a:ext cx="6303729" cy="56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39783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14A249-F989-52A0-F2EC-EBED2030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cs-CZ"/>
              <a:t>Vylepšení prototypu</a:t>
            </a: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ástupný obsah 2">
            <a:extLst>
              <a:ext uri="{FF2B5EF4-FFF2-40B4-BE49-F238E27FC236}">
                <a16:creationId xmlns:a16="http://schemas.microsoft.com/office/drawing/2014/main" id="{5CC7B200-1CD2-891F-6B15-B40C9B4B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cs-CZ" sz="1700"/>
              <a:t>Zatím je web jen v podobě prototypu, který splňuje základní požadavky.</a:t>
            </a:r>
          </a:p>
          <a:p>
            <a:r>
              <a:rPr lang="cs-CZ" sz="1700"/>
              <a:t>Určitě je zde možnost vylepšení jak po vizuální stránce, tak i po funkční.</a:t>
            </a:r>
          </a:p>
          <a:p>
            <a:r>
              <a:rPr lang="cs-CZ" sz="1700"/>
              <a:t>Do budoucna by web mohl mít lepší manipulaci s "inzeráty". Také by se mohla u něho zobrazovat mapa smluveného místa a čas.</a:t>
            </a:r>
          </a:p>
          <a:p>
            <a:r>
              <a:rPr lang="cs-CZ" sz="1700"/>
              <a:t>V neposlední řadě by zde mohly být odměny za dokončené odvozy. Na každé škole by byla dostupná online tabulka, která by značila, kdo napomáhal ostatním rodičům i žákům. Škola by pak mohla na konci roku obdarovat rodiče s nejvíce body.</a:t>
            </a: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40176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Visací zámek na základní desce počítače">
            <a:extLst>
              <a:ext uri="{FF2B5EF4-FFF2-40B4-BE49-F238E27FC236}">
                <a16:creationId xmlns:a16="http://schemas.microsoft.com/office/drawing/2014/main" id="{B9D20D6D-1D65-918C-D69E-3C745B4FC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6" r="40427" b="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1694DC-CC00-0746-0A34-FDB2A1DE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cs-CZ" dirty="0"/>
              <a:t>Bezpečnostní ověření totožnosti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DE194E-0090-E3D0-5612-9B225CC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Nikomu by se asi nechtělo dát své dítě do auta cizímu člověku, a proto pro využívání budoucího webu bude nutné ověření totožnosti a mobilního čísla. Jak už bylo předem zmíněno, jen rodiče ze stejné školy budou mít možnost této služby. </a:t>
            </a:r>
          </a:p>
        </p:txBody>
      </p:sp>
    </p:spTree>
    <p:extLst>
      <p:ext uri="{BB962C8B-B14F-4D97-AF65-F5344CB8AC3E}">
        <p14:creationId xmlns:p14="http://schemas.microsoft.com/office/powerpoint/2010/main" val="24055662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D6A6A9-8436-DA3C-2888-C1BA63B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Závěr</a:t>
            </a:r>
          </a:p>
        </p:txBody>
      </p:sp>
      <p:sp>
        <p:nvSpPr>
          <p:cNvPr id="21" name="Zástupný obsah 20">
            <a:extLst>
              <a:ext uri="{FF2B5EF4-FFF2-40B4-BE49-F238E27FC236}">
                <a16:creationId xmlns:a16="http://schemas.microsoft.com/office/drawing/2014/main" id="{3E45E376-DAAF-654B-19B2-55A2F09F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/>
              <a:t>Myslím, že by tento projekt dokázal změnit spoustě lidí život a přičinit se o to, aby byla naše Země o něco </a:t>
            </a:r>
            <a:r>
              <a:rPr lang="cs-CZ" dirty="0">
                <a:ea typeface="+mn-lt"/>
                <a:cs typeface="+mn-lt"/>
              </a:rPr>
              <a:t>čistějším</a:t>
            </a:r>
            <a:r>
              <a:rPr lang="cs-CZ" dirty="0"/>
              <a:t> místem. </a:t>
            </a:r>
            <a:endParaRPr lang="cs-CZ" kern="1200" dirty="0">
              <a:latin typeface="+mn-lt"/>
            </a:endParaRPr>
          </a:p>
        </p:txBody>
      </p:sp>
      <p:pic>
        <p:nvPicPr>
          <p:cNvPr id="22" name="Obrázek 23" descr="Obsah obrázku rostlina, exteriér, zahrada&#10;&#10;Popis se vygeneroval automaticky.">
            <a:extLst>
              <a:ext uri="{FF2B5EF4-FFF2-40B4-BE49-F238E27FC236}">
                <a16:creationId xmlns:a16="http://schemas.microsoft.com/office/drawing/2014/main" id="{0DD3A1E2-5144-0481-A5C3-4B71270E2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4" r="20795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40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32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ShapesVTI</vt:lpstr>
      <vt:lpstr>Car Share</vt:lpstr>
      <vt:lpstr>Nevyužité místo v autě</vt:lpstr>
      <vt:lpstr>Jak moc velký problém to ale je?</vt:lpstr>
      <vt:lpstr>Řešení je vskutku jednoduché</vt:lpstr>
      <vt:lpstr>Má tento projekt smysl a kolik bude stát?</vt:lpstr>
      <vt:lpstr>Prototyp</vt:lpstr>
      <vt:lpstr>Vylepšení prototypu</vt:lpstr>
      <vt:lpstr>Bezpečnostní ověření totožnosti</vt:lpstr>
      <vt:lpstr>Závěr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550</cp:revision>
  <dcterms:created xsi:type="dcterms:W3CDTF">2022-12-11T07:23:47Z</dcterms:created>
  <dcterms:modified xsi:type="dcterms:W3CDTF">2022-12-11T10:22:29Z</dcterms:modified>
</cp:coreProperties>
</file>